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94949c918a49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77f9a4145e43e1"/>
  </p:sldMasterIdLst>
  <p:sldIdLst>
    <p:sldId xmlns:r="http://schemas.openxmlformats.org/officeDocument/2006/relationships" id="256" r:id="R3951368273d8490e"/>
    <p:sldId xmlns:r="http://schemas.openxmlformats.org/officeDocument/2006/relationships" id="257" r:id="Rd90668cc407745ca"/>
    <p:sldId xmlns:r="http://schemas.openxmlformats.org/officeDocument/2006/relationships" id="258" r:id="Rbc4b3b6b76cb4542"/>
    <p:sldId xmlns:r="http://schemas.openxmlformats.org/officeDocument/2006/relationships" id="259" r:id="R36e37d8f14554398"/>
    <p:sldId xmlns:r="http://schemas.openxmlformats.org/officeDocument/2006/relationships" id="260" r:id="R9d49807c42754682"/>
    <p:sldId xmlns:r="http://schemas.openxmlformats.org/officeDocument/2006/relationships" id="261" r:id="Racee10c2752b4ae6"/>
    <p:sldId xmlns:r="http://schemas.openxmlformats.org/officeDocument/2006/relationships" id="262" r:id="R78aeef13ae2a4a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77f9a4145e43e1" /><Relationship Type="http://schemas.openxmlformats.org/officeDocument/2006/relationships/slide" Target="/ppt/slides/slide1.xml" Id="R3951368273d8490e" /><Relationship Type="http://schemas.openxmlformats.org/officeDocument/2006/relationships/slide" Target="/ppt/slides/slide2.xml" Id="Rd90668cc407745ca" /><Relationship Type="http://schemas.openxmlformats.org/officeDocument/2006/relationships/slide" Target="/ppt/slides/slide3.xml" Id="Rbc4b3b6b76cb4542" /><Relationship Type="http://schemas.openxmlformats.org/officeDocument/2006/relationships/slide" Target="/ppt/slides/slide4.xml" Id="R36e37d8f14554398" /><Relationship Type="http://schemas.openxmlformats.org/officeDocument/2006/relationships/slide" Target="/ppt/slides/slide5.xml" Id="R9d49807c42754682" /><Relationship Type="http://schemas.openxmlformats.org/officeDocument/2006/relationships/slide" Target="/ppt/slides/slide6.xml" Id="Racee10c2752b4ae6" /><Relationship Type="http://schemas.openxmlformats.org/officeDocument/2006/relationships/slide" Target="/ppt/slides/slide7.xml" Id="R78aeef13ae2a4a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eadb505f964b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93cc824334339" /><Relationship Type="http://schemas.openxmlformats.org/officeDocument/2006/relationships/theme" Target="/ppt/slideMasters/theme/theme1.xml" Id="R45abe4eef1034c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093cc8243343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01b043b074a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64df57bca49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8ebf86b3541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bdebf3b944c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0065c38f94b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4aae3a5d642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eb512397a4d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 SOL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SOL HOLDING AS ble etablert [år] og holder til i 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1 813 300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6 499 746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6 502 838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SOLSTAD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Helleveien 246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3790 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988 909 521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