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19a097b91740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46f99a2d0e4a00"/>
  </p:sldMasterIdLst>
  <p:sldIdLst>
    <p:sldId xmlns:r="http://schemas.openxmlformats.org/officeDocument/2006/relationships" id="256" r:id="R20cda2aa287f41da"/>
    <p:sldId xmlns:r="http://schemas.openxmlformats.org/officeDocument/2006/relationships" id="257" r:id="Reea819b4a365422c"/>
    <p:sldId xmlns:r="http://schemas.openxmlformats.org/officeDocument/2006/relationships" id="258" r:id="Rc66cb1cde7f94f64"/>
    <p:sldId xmlns:r="http://schemas.openxmlformats.org/officeDocument/2006/relationships" id="259" r:id="Rbe94740c12f74fa6"/>
    <p:sldId xmlns:r="http://schemas.openxmlformats.org/officeDocument/2006/relationships" id="260" r:id="R942aaecf89dd4136"/>
    <p:sldId xmlns:r="http://schemas.openxmlformats.org/officeDocument/2006/relationships" id="261" r:id="R5d50524a3bc94ed5"/>
    <p:sldId xmlns:r="http://schemas.openxmlformats.org/officeDocument/2006/relationships" id="262" r:id="R7089930c411a4b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46f99a2d0e4a00" /><Relationship Type="http://schemas.openxmlformats.org/officeDocument/2006/relationships/slide" Target="/ppt/slides/slide1.xml" Id="R20cda2aa287f41da" /><Relationship Type="http://schemas.openxmlformats.org/officeDocument/2006/relationships/slide" Target="/ppt/slides/slide2.xml" Id="Reea819b4a365422c" /><Relationship Type="http://schemas.openxmlformats.org/officeDocument/2006/relationships/slide" Target="/ppt/slides/slide3.xml" Id="Rc66cb1cde7f94f64" /><Relationship Type="http://schemas.openxmlformats.org/officeDocument/2006/relationships/slide" Target="/ppt/slides/slide4.xml" Id="Rbe94740c12f74fa6" /><Relationship Type="http://schemas.openxmlformats.org/officeDocument/2006/relationships/slide" Target="/ppt/slides/slide5.xml" Id="R942aaecf89dd4136" /><Relationship Type="http://schemas.openxmlformats.org/officeDocument/2006/relationships/slide" Target="/ppt/slides/slide6.xml" Id="R5d50524a3bc94ed5" /><Relationship Type="http://schemas.openxmlformats.org/officeDocument/2006/relationships/slide" Target="/ppt/slides/slide7.xml" Id="R7089930c411a4b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ddaef111ad41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026c0d7a946c5" /><Relationship Type="http://schemas.openxmlformats.org/officeDocument/2006/relationships/theme" Target="/ppt/slideMasters/theme/theme1.xml" Id="R919f261c17f346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6026c0d7a946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192c26dc346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21f246a7a4b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370cb5a5846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7882b4f2943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653fc1d1e46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bea365a0544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7f0b0c4204e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MARTIN OLSEN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OLSEN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−200 044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4 073 317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19 987 088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20 061 593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BERNER MARTIN OLSEN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BERNER MARTIN OLSEN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21A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3127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988 899 208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