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7e094f893d48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f3a1be90cc4ef3"/>
  </p:sldMasterIdLst>
  <p:sldIdLst>
    <p:sldId xmlns:r="http://schemas.openxmlformats.org/officeDocument/2006/relationships" id="256" r:id="Rd3b318579a924f51"/>
    <p:sldId xmlns:r="http://schemas.openxmlformats.org/officeDocument/2006/relationships" id="257" r:id="Rae7af3bfc7894fc6"/>
    <p:sldId xmlns:r="http://schemas.openxmlformats.org/officeDocument/2006/relationships" id="258" r:id="R99eb7e5bca2b42ee"/>
    <p:sldId xmlns:r="http://schemas.openxmlformats.org/officeDocument/2006/relationships" id="259" r:id="R6cefc207e5d34c42"/>
    <p:sldId xmlns:r="http://schemas.openxmlformats.org/officeDocument/2006/relationships" id="260" r:id="R125e2bd190c64a3b"/>
    <p:sldId xmlns:r="http://schemas.openxmlformats.org/officeDocument/2006/relationships" id="261" r:id="Rc35bb044b7d04422"/>
    <p:sldId xmlns:r="http://schemas.openxmlformats.org/officeDocument/2006/relationships" id="262" r:id="Rd2e46b1cbc0142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f3a1be90cc4ef3" /><Relationship Type="http://schemas.openxmlformats.org/officeDocument/2006/relationships/slide" Target="/ppt/slides/slide1.xml" Id="Rd3b318579a924f51" /><Relationship Type="http://schemas.openxmlformats.org/officeDocument/2006/relationships/slide" Target="/ppt/slides/slide2.xml" Id="Rae7af3bfc7894fc6" /><Relationship Type="http://schemas.openxmlformats.org/officeDocument/2006/relationships/slide" Target="/ppt/slides/slide3.xml" Id="R99eb7e5bca2b42ee" /><Relationship Type="http://schemas.openxmlformats.org/officeDocument/2006/relationships/slide" Target="/ppt/slides/slide4.xml" Id="R6cefc207e5d34c42" /><Relationship Type="http://schemas.openxmlformats.org/officeDocument/2006/relationships/slide" Target="/ppt/slides/slide5.xml" Id="R125e2bd190c64a3b" /><Relationship Type="http://schemas.openxmlformats.org/officeDocument/2006/relationships/slide" Target="/ppt/slides/slide6.xml" Id="Rc35bb044b7d04422" /><Relationship Type="http://schemas.openxmlformats.org/officeDocument/2006/relationships/slide" Target="/ppt/slides/slide7.xml" Id="Rd2e46b1cbc0142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3f33d1359b4b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1751a51c44f5d" /><Relationship Type="http://schemas.openxmlformats.org/officeDocument/2006/relationships/theme" Target="/ppt/slideMasters/theme/theme1.xml" Id="Rfc9ad407d42443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51751a51c44f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db428052948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df16f882248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6e9c144444d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cc4e834c54d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a73cfb2084b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13b28251a4c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a2bbaddce48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AS ble etablert [år] og holder til i Husøy I Senja.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648 283 508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−27 324 170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−23 194 426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143 994 543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BR. KARLSEN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