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86bb37ab8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25d274688146d2"/>
  </p:sldMasterIdLst>
  <p:sldIdLst>
    <p:sldId xmlns:r="http://schemas.openxmlformats.org/officeDocument/2006/relationships" id="256" r:id="R59c05101b01f47c1"/>
    <p:sldId xmlns:r="http://schemas.openxmlformats.org/officeDocument/2006/relationships" id="257" r:id="Rade7a6af4b4643fb"/>
    <p:sldId xmlns:r="http://schemas.openxmlformats.org/officeDocument/2006/relationships" id="258" r:id="Rd9fa1dde81264186"/>
    <p:sldId xmlns:r="http://schemas.openxmlformats.org/officeDocument/2006/relationships" id="259" r:id="R79f145e4fe33455f"/>
    <p:sldId xmlns:r="http://schemas.openxmlformats.org/officeDocument/2006/relationships" id="260" r:id="Rbc6b8e9747c54699"/>
    <p:sldId xmlns:r="http://schemas.openxmlformats.org/officeDocument/2006/relationships" id="261" r:id="Rd726ff53d84f43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5d274688146d2" /><Relationship Type="http://schemas.openxmlformats.org/officeDocument/2006/relationships/slide" Target="/ppt/slides/slide1.xml" Id="R59c05101b01f47c1" /><Relationship Type="http://schemas.openxmlformats.org/officeDocument/2006/relationships/slide" Target="/ppt/slides/slide2.xml" Id="Rade7a6af4b4643fb" /><Relationship Type="http://schemas.openxmlformats.org/officeDocument/2006/relationships/slide" Target="/ppt/slides/slide3.xml" Id="Rd9fa1dde81264186" /><Relationship Type="http://schemas.openxmlformats.org/officeDocument/2006/relationships/slide" Target="/ppt/slides/slide4.xml" Id="R79f145e4fe33455f" /><Relationship Type="http://schemas.openxmlformats.org/officeDocument/2006/relationships/slide" Target="/ppt/slides/slide5.xml" Id="Rbc6b8e9747c54699" /><Relationship Type="http://schemas.openxmlformats.org/officeDocument/2006/relationships/slide" Target="/ppt/slides/slide6.xml" Id="Rd726ff53d84f43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885d4cc46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0ef6af33450d" /><Relationship Type="http://schemas.openxmlformats.org/officeDocument/2006/relationships/theme" Target="/ppt/slideMasters/theme/theme1.xml" Id="R3cc55203328244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00ef6af3345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2654ed5694d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e3aab1a564a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1680db0a1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2301cd025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ec3772f80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e1b618c7f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