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f9fb4f86004a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0c0dc6b6f74320"/>
  </p:sldMasterIdLst>
  <p:sldIdLst>
    <p:sldId xmlns:r="http://schemas.openxmlformats.org/officeDocument/2006/relationships" id="256" r:id="R7c40e1b12e864993"/>
    <p:sldId xmlns:r="http://schemas.openxmlformats.org/officeDocument/2006/relationships" id="257" r:id="R180f3a0a12854437"/>
    <p:sldId xmlns:r="http://schemas.openxmlformats.org/officeDocument/2006/relationships" id="258" r:id="R1ca448ecb04247ce"/>
    <p:sldId xmlns:r="http://schemas.openxmlformats.org/officeDocument/2006/relationships" id="259" r:id="Ra0e640ea8ed14195"/>
    <p:sldId xmlns:r="http://schemas.openxmlformats.org/officeDocument/2006/relationships" id="260" r:id="Rc2c007e985a64a92"/>
    <p:sldId xmlns:r="http://schemas.openxmlformats.org/officeDocument/2006/relationships" id="261" r:id="R3cb4772d8ac445bb"/>
    <p:sldId xmlns:r="http://schemas.openxmlformats.org/officeDocument/2006/relationships" id="262" r:id="R88a1d2e77e054a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0c0dc6b6f74320" /><Relationship Type="http://schemas.openxmlformats.org/officeDocument/2006/relationships/slide" Target="/ppt/slides/slide1.xml" Id="R7c40e1b12e864993" /><Relationship Type="http://schemas.openxmlformats.org/officeDocument/2006/relationships/slide" Target="/ppt/slides/slide2.xml" Id="R180f3a0a12854437" /><Relationship Type="http://schemas.openxmlformats.org/officeDocument/2006/relationships/slide" Target="/ppt/slides/slide3.xml" Id="R1ca448ecb04247ce" /><Relationship Type="http://schemas.openxmlformats.org/officeDocument/2006/relationships/slide" Target="/ppt/slides/slide4.xml" Id="Ra0e640ea8ed14195" /><Relationship Type="http://schemas.openxmlformats.org/officeDocument/2006/relationships/slide" Target="/ppt/slides/slide5.xml" Id="Rc2c007e985a64a92" /><Relationship Type="http://schemas.openxmlformats.org/officeDocument/2006/relationships/slide" Target="/ppt/slides/slide6.xml" Id="R3cb4772d8ac445bb" /><Relationship Type="http://schemas.openxmlformats.org/officeDocument/2006/relationships/slide" Target="/ppt/slides/slide7.xml" Id="R88a1d2e77e054a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b3163808ae42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a1a010d4b434d" /><Relationship Type="http://schemas.openxmlformats.org/officeDocument/2006/relationships/theme" Target="/ppt/slideMasters/theme/theme1.xml" Id="R2c41f33ae4f145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5a1a010d4b43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7f7b875bd42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aa19302f84e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72243a1614a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9c92b344147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16105cdfd49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3cba36b8f847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71398fb9c4b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SKOGMO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SKOGMO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219 716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−358 773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1 085 942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15 506 463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16 123 592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LIABØ LARS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6509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68 33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988 869 813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