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8777dee914d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78021e37e448f"/>
  </p:sldMasterIdLst>
  <p:sldIdLst>
    <p:sldId xmlns:r="http://schemas.openxmlformats.org/officeDocument/2006/relationships" id="256" r:id="Ree7e5a4aa1bf4847"/>
    <p:sldId xmlns:r="http://schemas.openxmlformats.org/officeDocument/2006/relationships" id="257" r:id="R381a7380daae40c0"/>
    <p:sldId xmlns:r="http://schemas.openxmlformats.org/officeDocument/2006/relationships" id="258" r:id="Rb86a2ad78c4b4c21"/>
    <p:sldId xmlns:r="http://schemas.openxmlformats.org/officeDocument/2006/relationships" id="259" r:id="Rea8dba0528da4f8c"/>
    <p:sldId xmlns:r="http://schemas.openxmlformats.org/officeDocument/2006/relationships" id="260" r:id="Rd4d3b2a19fff4edc"/>
    <p:sldId xmlns:r="http://schemas.openxmlformats.org/officeDocument/2006/relationships" id="261" r:id="Rb82cb4f845eb4795"/>
    <p:sldId xmlns:r="http://schemas.openxmlformats.org/officeDocument/2006/relationships" id="262" r:id="Re5d958f0286b41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78021e37e448f" /><Relationship Type="http://schemas.openxmlformats.org/officeDocument/2006/relationships/slide" Target="/ppt/slides/slide1.xml" Id="Ree7e5a4aa1bf4847" /><Relationship Type="http://schemas.openxmlformats.org/officeDocument/2006/relationships/slide" Target="/ppt/slides/slide2.xml" Id="R381a7380daae40c0" /><Relationship Type="http://schemas.openxmlformats.org/officeDocument/2006/relationships/slide" Target="/ppt/slides/slide3.xml" Id="Rb86a2ad78c4b4c21" /><Relationship Type="http://schemas.openxmlformats.org/officeDocument/2006/relationships/slide" Target="/ppt/slides/slide4.xml" Id="Rea8dba0528da4f8c" /><Relationship Type="http://schemas.openxmlformats.org/officeDocument/2006/relationships/slide" Target="/ppt/slides/slide5.xml" Id="Rd4d3b2a19fff4edc" /><Relationship Type="http://schemas.openxmlformats.org/officeDocument/2006/relationships/slide" Target="/ppt/slides/slide6.xml" Id="Rb82cb4f845eb4795" /><Relationship Type="http://schemas.openxmlformats.org/officeDocument/2006/relationships/slide" Target="/ppt/slides/slide7.xml" Id="Re5d958f0286b41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33294f64d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be351327149c8" /><Relationship Type="http://schemas.openxmlformats.org/officeDocument/2006/relationships/theme" Target="/ppt/slideMasters/theme/theme1.xml" Id="R67431b4acee64f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3be3513271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0b2f6e9924f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1ffb47f57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9c0a564347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b09141209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d75db8023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0bdbaa8fc44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2f6e32d21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