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5aed37bbe2a437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650f85f2c634fb5"/>
  </p:sldMasterIdLst>
  <p:sldIdLst>
    <p:sldId xmlns:r="http://schemas.openxmlformats.org/officeDocument/2006/relationships" id="256" r:id="Re3b4f09c9ca64089"/>
    <p:sldId xmlns:r="http://schemas.openxmlformats.org/officeDocument/2006/relationships" id="257" r:id="R61527ce6c68c4c15"/>
    <p:sldId xmlns:r="http://schemas.openxmlformats.org/officeDocument/2006/relationships" id="258" r:id="Rac88f5cdec8449cf"/>
    <p:sldId xmlns:r="http://schemas.openxmlformats.org/officeDocument/2006/relationships" id="259" r:id="R59a7e16410984f46"/>
    <p:sldId xmlns:r="http://schemas.openxmlformats.org/officeDocument/2006/relationships" id="260" r:id="R67a37c979d9e4f5d"/>
    <p:sldId xmlns:r="http://schemas.openxmlformats.org/officeDocument/2006/relationships" id="261" r:id="R5433ea0cd1fc40e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650f85f2c634fb5" /><Relationship Type="http://schemas.openxmlformats.org/officeDocument/2006/relationships/slide" Target="/ppt/slides/slide1.xml" Id="Re3b4f09c9ca64089" /><Relationship Type="http://schemas.openxmlformats.org/officeDocument/2006/relationships/slide" Target="/ppt/slides/slide2.xml" Id="R61527ce6c68c4c15" /><Relationship Type="http://schemas.openxmlformats.org/officeDocument/2006/relationships/slide" Target="/ppt/slides/slide3.xml" Id="Rac88f5cdec8449cf" /><Relationship Type="http://schemas.openxmlformats.org/officeDocument/2006/relationships/slide" Target="/ppt/slides/slide4.xml" Id="R59a7e16410984f46" /><Relationship Type="http://schemas.openxmlformats.org/officeDocument/2006/relationships/slide" Target="/ppt/slides/slide5.xml" Id="R67a37c979d9e4f5d" /><Relationship Type="http://schemas.openxmlformats.org/officeDocument/2006/relationships/slide" Target="/ppt/slides/slide6.xml" Id="R5433ea0cd1fc40e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b1d4f65cb5348e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92714eeee24f6e" /><Relationship Type="http://schemas.openxmlformats.org/officeDocument/2006/relationships/theme" Target="/ppt/slideMasters/theme/theme1.xml" Id="Rfeeb6f53225d444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892714eeee24f6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71d81a5e4c454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9dc9e987db4a1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35979a7122462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db1a29e75d469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5212a256b54ba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125e73fb304ef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LUNCON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LUNCON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LUNCON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LUNCON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LUNCON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LUNCON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Haugsetervegen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2642 Kvam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37 84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988 856 444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LUNCON HOLDING AS</a:t>
            </a:r>
          </a:p>
        </p:txBody>
      </p:sp>
    </p:spTree>
  </p:cSld>
  <p:clrMapOvr>
    <a:masterClrMapping xmlns:a="http://schemas.openxmlformats.org/drawingml/2006/main"/>
  </p:clrMapOvr>
</p:sld>
</file>