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01c688b0d841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c7b3949c624b0e"/>
  </p:sldMasterIdLst>
  <p:sldIdLst>
    <p:sldId xmlns:r="http://schemas.openxmlformats.org/officeDocument/2006/relationships" id="256" r:id="Ra6f054e93dc347ac"/>
    <p:sldId xmlns:r="http://schemas.openxmlformats.org/officeDocument/2006/relationships" id="257" r:id="R014720fa7a9042de"/>
    <p:sldId xmlns:r="http://schemas.openxmlformats.org/officeDocument/2006/relationships" id="258" r:id="Rb7f5b9c8014f4b50"/>
    <p:sldId xmlns:r="http://schemas.openxmlformats.org/officeDocument/2006/relationships" id="259" r:id="R5717a7b12dfc42d5"/>
    <p:sldId xmlns:r="http://schemas.openxmlformats.org/officeDocument/2006/relationships" id="260" r:id="R584c04e3d9854281"/>
    <p:sldId xmlns:r="http://schemas.openxmlformats.org/officeDocument/2006/relationships" id="261" r:id="Rf21adc80d25049af"/>
    <p:sldId xmlns:r="http://schemas.openxmlformats.org/officeDocument/2006/relationships" id="262" r:id="Rd66c48c1233648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7b3949c624b0e" /><Relationship Type="http://schemas.openxmlformats.org/officeDocument/2006/relationships/slide" Target="/ppt/slides/slide1.xml" Id="Ra6f054e93dc347ac" /><Relationship Type="http://schemas.openxmlformats.org/officeDocument/2006/relationships/slide" Target="/ppt/slides/slide2.xml" Id="R014720fa7a9042de" /><Relationship Type="http://schemas.openxmlformats.org/officeDocument/2006/relationships/slide" Target="/ppt/slides/slide3.xml" Id="Rb7f5b9c8014f4b50" /><Relationship Type="http://schemas.openxmlformats.org/officeDocument/2006/relationships/slide" Target="/ppt/slides/slide4.xml" Id="R5717a7b12dfc42d5" /><Relationship Type="http://schemas.openxmlformats.org/officeDocument/2006/relationships/slide" Target="/ppt/slides/slide5.xml" Id="R584c04e3d9854281" /><Relationship Type="http://schemas.openxmlformats.org/officeDocument/2006/relationships/slide" Target="/ppt/slides/slide6.xml" Id="Rf21adc80d25049af" /><Relationship Type="http://schemas.openxmlformats.org/officeDocument/2006/relationships/slide" Target="/ppt/slides/slide7.xml" Id="Rd66c48c1233648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6cc1e6d7064d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9955feeb74ad2" /><Relationship Type="http://schemas.openxmlformats.org/officeDocument/2006/relationships/theme" Target="/ppt/slideMasters/theme/theme1.xml" Id="R6eb398203d1340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e9955feeb74a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0cd6fa5e540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cb44d011548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b0306ba434c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2d40c9a6346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542866c164b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80b34cd7d4c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b8180430f4b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BJS INVEST AS ble etablert [år] og holder til i Torangsvåg.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9 480 873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9 509 057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SÆLE BERIT JOHANNE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5384 Torangsvåg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18 32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988 836 621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BJS INVEST AS</a:t>
            </a:r>
          </a:p>
        </p:txBody>
      </p:sp>
    </p:spTree>
  </p:cSld>
  <p:clrMapOvr>
    <a:masterClrMapping xmlns:a="http://schemas.openxmlformats.org/drawingml/2006/main"/>
  </p:clrMapOvr>
</p:sld>
</file>