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be91c51951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9b2c7b5c984fc5"/>
  </p:sldMasterIdLst>
  <p:sldIdLst>
    <p:sldId xmlns:r="http://schemas.openxmlformats.org/officeDocument/2006/relationships" id="256" r:id="Rf1fbc6658c454aff"/>
    <p:sldId xmlns:r="http://schemas.openxmlformats.org/officeDocument/2006/relationships" id="257" r:id="R522a7cdeb12945dc"/>
    <p:sldId xmlns:r="http://schemas.openxmlformats.org/officeDocument/2006/relationships" id="258" r:id="Ra5db1e856cad41de"/>
    <p:sldId xmlns:r="http://schemas.openxmlformats.org/officeDocument/2006/relationships" id="259" r:id="Rcb73d671f69c4a3d"/>
    <p:sldId xmlns:r="http://schemas.openxmlformats.org/officeDocument/2006/relationships" id="260" r:id="R4dfc6e32a32a414b"/>
    <p:sldId xmlns:r="http://schemas.openxmlformats.org/officeDocument/2006/relationships" id="261" r:id="R1154d72d6b9745d9"/>
    <p:sldId xmlns:r="http://schemas.openxmlformats.org/officeDocument/2006/relationships" id="262" r:id="R99888c6ac256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b2c7b5c984fc5" /><Relationship Type="http://schemas.openxmlformats.org/officeDocument/2006/relationships/slide" Target="/ppt/slides/slide1.xml" Id="Rf1fbc6658c454aff" /><Relationship Type="http://schemas.openxmlformats.org/officeDocument/2006/relationships/slide" Target="/ppt/slides/slide2.xml" Id="R522a7cdeb12945dc" /><Relationship Type="http://schemas.openxmlformats.org/officeDocument/2006/relationships/slide" Target="/ppt/slides/slide3.xml" Id="Ra5db1e856cad41de" /><Relationship Type="http://schemas.openxmlformats.org/officeDocument/2006/relationships/slide" Target="/ppt/slides/slide4.xml" Id="Rcb73d671f69c4a3d" /><Relationship Type="http://schemas.openxmlformats.org/officeDocument/2006/relationships/slide" Target="/ppt/slides/slide5.xml" Id="R4dfc6e32a32a414b" /><Relationship Type="http://schemas.openxmlformats.org/officeDocument/2006/relationships/slide" Target="/ppt/slides/slide6.xml" Id="R1154d72d6b9745d9" /><Relationship Type="http://schemas.openxmlformats.org/officeDocument/2006/relationships/slide" Target="/ppt/slides/slide7.xml" Id="R99888c6ac256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aa6d0874d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07bd779e84a2c" /><Relationship Type="http://schemas.openxmlformats.org/officeDocument/2006/relationships/theme" Target="/ppt/slideMasters/theme/theme1.xml" Id="R5165be1a676e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e07bd779e84a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2feae2a404f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7085838ab4f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9543e768f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4cc3a60c54d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b5ab68364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d592d2d0341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85e8f67fb48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