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f37b3ede714f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85d7808e664f87"/>
  </p:sldMasterIdLst>
  <p:sldIdLst>
    <p:sldId xmlns:r="http://schemas.openxmlformats.org/officeDocument/2006/relationships" id="256" r:id="Rc4eee5f2b5444bba"/>
    <p:sldId xmlns:r="http://schemas.openxmlformats.org/officeDocument/2006/relationships" id="257" r:id="Rb2e21868c3df4770"/>
    <p:sldId xmlns:r="http://schemas.openxmlformats.org/officeDocument/2006/relationships" id="258" r:id="Rce56223f96de4775"/>
    <p:sldId xmlns:r="http://schemas.openxmlformats.org/officeDocument/2006/relationships" id="259" r:id="R639566456edc4bb7"/>
    <p:sldId xmlns:r="http://schemas.openxmlformats.org/officeDocument/2006/relationships" id="260" r:id="Rb89152d671d44feb"/>
    <p:sldId xmlns:r="http://schemas.openxmlformats.org/officeDocument/2006/relationships" id="261" r:id="Rb46dcfd73d7f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5d7808e664f87" /><Relationship Type="http://schemas.openxmlformats.org/officeDocument/2006/relationships/slide" Target="/ppt/slides/slide1.xml" Id="Rc4eee5f2b5444bba" /><Relationship Type="http://schemas.openxmlformats.org/officeDocument/2006/relationships/slide" Target="/ppt/slides/slide2.xml" Id="Rb2e21868c3df4770" /><Relationship Type="http://schemas.openxmlformats.org/officeDocument/2006/relationships/slide" Target="/ppt/slides/slide3.xml" Id="Rce56223f96de4775" /><Relationship Type="http://schemas.openxmlformats.org/officeDocument/2006/relationships/slide" Target="/ppt/slides/slide4.xml" Id="R639566456edc4bb7" /><Relationship Type="http://schemas.openxmlformats.org/officeDocument/2006/relationships/slide" Target="/ppt/slides/slide5.xml" Id="Rb89152d671d44feb" /><Relationship Type="http://schemas.openxmlformats.org/officeDocument/2006/relationships/slide" Target="/ppt/slides/slide6.xml" Id="Rb46dcfd73d7f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35df06d1f45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5fd06231f4f07" /><Relationship Type="http://schemas.openxmlformats.org/officeDocument/2006/relationships/theme" Target="/ppt/slideMasters/theme/theme1.xml" Id="R7991cc5d3f834d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5fd06231f4f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430d0f3d94e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df289ac14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c2327162c48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bea2422084d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b52cddb6c40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fdab45fd148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