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5b6e9b4e02341b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107e1505ec34d1d"/>
  </p:sldMasterIdLst>
  <p:sldIdLst>
    <p:sldId xmlns:r="http://schemas.openxmlformats.org/officeDocument/2006/relationships" id="256" r:id="Ra269bedf95f1435f"/>
    <p:sldId xmlns:r="http://schemas.openxmlformats.org/officeDocument/2006/relationships" id="257" r:id="R5b02232e272045ab"/>
    <p:sldId xmlns:r="http://schemas.openxmlformats.org/officeDocument/2006/relationships" id="258" r:id="R70210cc9dc6947c2"/>
    <p:sldId xmlns:r="http://schemas.openxmlformats.org/officeDocument/2006/relationships" id="259" r:id="Rc46c9e9aed764630"/>
    <p:sldId xmlns:r="http://schemas.openxmlformats.org/officeDocument/2006/relationships" id="260" r:id="R00c9b10979594a20"/>
    <p:sldId xmlns:r="http://schemas.openxmlformats.org/officeDocument/2006/relationships" id="261" r:id="Raaf71838b8944946"/>
    <p:sldId xmlns:r="http://schemas.openxmlformats.org/officeDocument/2006/relationships" id="262" r:id="R6b5595abf07c470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107e1505ec34d1d" /><Relationship Type="http://schemas.openxmlformats.org/officeDocument/2006/relationships/slide" Target="/ppt/slides/slide1.xml" Id="Ra269bedf95f1435f" /><Relationship Type="http://schemas.openxmlformats.org/officeDocument/2006/relationships/slide" Target="/ppt/slides/slide2.xml" Id="R5b02232e272045ab" /><Relationship Type="http://schemas.openxmlformats.org/officeDocument/2006/relationships/slide" Target="/ppt/slides/slide3.xml" Id="R70210cc9dc6947c2" /><Relationship Type="http://schemas.openxmlformats.org/officeDocument/2006/relationships/slide" Target="/ppt/slides/slide4.xml" Id="Rc46c9e9aed764630" /><Relationship Type="http://schemas.openxmlformats.org/officeDocument/2006/relationships/slide" Target="/ppt/slides/slide5.xml" Id="R00c9b10979594a20" /><Relationship Type="http://schemas.openxmlformats.org/officeDocument/2006/relationships/slide" Target="/ppt/slides/slide6.xml" Id="Raaf71838b8944946" /><Relationship Type="http://schemas.openxmlformats.org/officeDocument/2006/relationships/slide" Target="/ppt/slides/slide7.xml" Id="R6b5595abf07c470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42170dca9f49b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38ab07484247a4" /><Relationship Type="http://schemas.openxmlformats.org/officeDocument/2006/relationships/theme" Target="/ppt/slideMasters/theme/theme1.xml" Id="Rdeebd01c9735487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e38ab07484247a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07313c707242a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6a0bbc1e2c478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38d9059c9f40f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20ae7c503e414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268628803545d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a3bbb44a5941d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72feb09273437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SOLØY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SOLØY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SOLØY INVEST AS ble etablert [år] og holder til i Eidsnes.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SOLØY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SOLØY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SOLØY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−55 239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616 861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9 539 597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11 059 018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SOLØY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ØYVIND ANDREAS STOREIDE  –  80,0 %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ANNE SOFI STOREIDE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SOLØY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Eidsbakken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6037 Eidsnes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storeide@live.no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988 807 621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SOLØY INVEST AS</a:t>
            </a:r>
          </a:p>
        </p:txBody>
      </p:sp>
    </p:spTree>
  </p:cSld>
  <p:clrMapOvr>
    <a:masterClrMapping xmlns:a="http://schemas.openxmlformats.org/drawingml/2006/main"/>
  </p:clrMapOvr>
</p:sld>
</file>