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9f24239ecd43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b85b08812f4562"/>
  </p:sldMasterIdLst>
  <p:sldIdLst>
    <p:sldId xmlns:r="http://schemas.openxmlformats.org/officeDocument/2006/relationships" id="256" r:id="R2f6954b82bf641a7"/>
    <p:sldId xmlns:r="http://schemas.openxmlformats.org/officeDocument/2006/relationships" id="257" r:id="R732ec00d92964abb"/>
    <p:sldId xmlns:r="http://schemas.openxmlformats.org/officeDocument/2006/relationships" id="258" r:id="Ra65101a272ce4e64"/>
    <p:sldId xmlns:r="http://schemas.openxmlformats.org/officeDocument/2006/relationships" id="259" r:id="R6282467bd0d74a39"/>
    <p:sldId xmlns:r="http://schemas.openxmlformats.org/officeDocument/2006/relationships" id="260" r:id="R3ff04d377ad64234"/>
    <p:sldId xmlns:r="http://schemas.openxmlformats.org/officeDocument/2006/relationships" id="261" r:id="R4fed4278db5342fb"/>
    <p:sldId xmlns:r="http://schemas.openxmlformats.org/officeDocument/2006/relationships" id="262" r:id="R2efbc0dcb78f42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b85b08812f4562" /><Relationship Type="http://schemas.openxmlformats.org/officeDocument/2006/relationships/slide" Target="/ppt/slides/slide1.xml" Id="R2f6954b82bf641a7" /><Relationship Type="http://schemas.openxmlformats.org/officeDocument/2006/relationships/slide" Target="/ppt/slides/slide2.xml" Id="R732ec00d92964abb" /><Relationship Type="http://schemas.openxmlformats.org/officeDocument/2006/relationships/slide" Target="/ppt/slides/slide3.xml" Id="Ra65101a272ce4e64" /><Relationship Type="http://schemas.openxmlformats.org/officeDocument/2006/relationships/slide" Target="/ppt/slides/slide4.xml" Id="R6282467bd0d74a39" /><Relationship Type="http://schemas.openxmlformats.org/officeDocument/2006/relationships/slide" Target="/ppt/slides/slide5.xml" Id="R3ff04d377ad64234" /><Relationship Type="http://schemas.openxmlformats.org/officeDocument/2006/relationships/slide" Target="/ppt/slides/slide6.xml" Id="R4fed4278db5342fb" /><Relationship Type="http://schemas.openxmlformats.org/officeDocument/2006/relationships/slide" Target="/ppt/slides/slide7.xml" Id="R2efbc0dcb78f42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dcf444b3f949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cae972f1a4404" /><Relationship Type="http://schemas.openxmlformats.org/officeDocument/2006/relationships/theme" Target="/ppt/slideMasters/theme/theme1.xml" Id="R4f0903fcc6be4e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8cae972f1a44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9311e5e3048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7b4f90a0043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acc7bc3ef44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47ad18bb546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fc1fe5bdd46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57342f95b45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b5af160654c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LEOPOLD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LEOPOLD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1 970 922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1 438 919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54 776 875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426 018 260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599 453 097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HEDDA MJØR G  –  37,9 %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SØGAARD CATHRINE MJØR G  –  37,9 %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ANNE  –  3,9 %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988 797 170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