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e1a819eba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b2afd7b6c4088"/>
  </p:sldMasterIdLst>
  <p:sldIdLst>
    <p:sldId xmlns:r="http://schemas.openxmlformats.org/officeDocument/2006/relationships" id="256" r:id="Rb3e23f1db68d4b9f"/>
    <p:sldId xmlns:r="http://schemas.openxmlformats.org/officeDocument/2006/relationships" id="257" r:id="R2c7ac187774a4efe"/>
    <p:sldId xmlns:r="http://schemas.openxmlformats.org/officeDocument/2006/relationships" id="258" r:id="R6fa8b21642264dc6"/>
    <p:sldId xmlns:r="http://schemas.openxmlformats.org/officeDocument/2006/relationships" id="259" r:id="R8da0371939cf4483"/>
    <p:sldId xmlns:r="http://schemas.openxmlformats.org/officeDocument/2006/relationships" id="260" r:id="Rb966f78980654e2f"/>
    <p:sldId xmlns:r="http://schemas.openxmlformats.org/officeDocument/2006/relationships" id="261" r:id="Rcefabad7e3104f07"/>
    <p:sldId xmlns:r="http://schemas.openxmlformats.org/officeDocument/2006/relationships" id="262" r:id="Ra3cab483e1fc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b2afd7b6c4088" /><Relationship Type="http://schemas.openxmlformats.org/officeDocument/2006/relationships/slide" Target="/ppt/slides/slide1.xml" Id="Rb3e23f1db68d4b9f" /><Relationship Type="http://schemas.openxmlformats.org/officeDocument/2006/relationships/slide" Target="/ppt/slides/slide2.xml" Id="R2c7ac187774a4efe" /><Relationship Type="http://schemas.openxmlformats.org/officeDocument/2006/relationships/slide" Target="/ppt/slides/slide3.xml" Id="R6fa8b21642264dc6" /><Relationship Type="http://schemas.openxmlformats.org/officeDocument/2006/relationships/slide" Target="/ppt/slides/slide4.xml" Id="R8da0371939cf4483" /><Relationship Type="http://schemas.openxmlformats.org/officeDocument/2006/relationships/slide" Target="/ppt/slides/slide5.xml" Id="Rb966f78980654e2f" /><Relationship Type="http://schemas.openxmlformats.org/officeDocument/2006/relationships/slide" Target="/ppt/slides/slide6.xml" Id="Rcefabad7e3104f07" /><Relationship Type="http://schemas.openxmlformats.org/officeDocument/2006/relationships/slide" Target="/ppt/slides/slide7.xml" Id="Ra3cab483e1fc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a4b46f6a342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a9859892a4266" /><Relationship Type="http://schemas.openxmlformats.org/officeDocument/2006/relationships/theme" Target="/ppt/slideMasters/theme/theme1.xml" Id="R94695c9cd3da4f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a9859892a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04061f42e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38218967b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2fb445da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e772ed1940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5e8e7ec2b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0568a3af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c7ddd083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