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1733da1c8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ac991c1eb4a32"/>
  </p:sldMasterIdLst>
  <p:sldIdLst>
    <p:sldId xmlns:r="http://schemas.openxmlformats.org/officeDocument/2006/relationships" id="256" r:id="R2d11a5cfa2214911"/>
    <p:sldId xmlns:r="http://schemas.openxmlformats.org/officeDocument/2006/relationships" id="257" r:id="Rf1c7d42371144080"/>
    <p:sldId xmlns:r="http://schemas.openxmlformats.org/officeDocument/2006/relationships" id="258" r:id="Redcf878dc4004670"/>
    <p:sldId xmlns:r="http://schemas.openxmlformats.org/officeDocument/2006/relationships" id="259" r:id="Rd3c8eec91ced4bcd"/>
    <p:sldId xmlns:r="http://schemas.openxmlformats.org/officeDocument/2006/relationships" id="260" r:id="Rea6a085b17cd4c6c"/>
    <p:sldId xmlns:r="http://schemas.openxmlformats.org/officeDocument/2006/relationships" id="261" r:id="R18a9c22c73ca4b28"/>
    <p:sldId xmlns:r="http://schemas.openxmlformats.org/officeDocument/2006/relationships" id="262" r:id="R2e825189d70f48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ac991c1eb4a32" /><Relationship Type="http://schemas.openxmlformats.org/officeDocument/2006/relationships/slide" Target="/ppt/slides/slide1.xml" Id="R2d11a5cfa2214911" /><Relationship Type="http://schemas.openxmlformats.org/officeDocument/2006/relationships/slide" Target="/ppt/slides/slide2.xml" Id="Rf1c7d42371144080" /><Relationship Type="http://schemas.openxmlformats.org/officeDocument/2006/relationships/slide" Target="/ppt/slides/slide3.xml" Id="Redcf878dc4004670" /><Relationship Type="http://schemas.openxmlformats.org/officeDocument/2006/relationships/slide" Target="/ppt/slides/slide4.xml" Id="Rd3c8eec91ced4bcd" /><Relationship Type="http://schemas.openxmlformats.org/officeDocument/2006/relationships/slide" Target="/ppt/slides/slide5.xml" Id="Rea6a085b17cd4c6c" /><Relationship Type="http://schemas.openxmlformats.org/officeDocument/2006/relationships/slide" Target="/ppt/slides/slide6.xml" Id="R18a9c22c73ca4b28" /><Relationship Type="http://schemas.openxmlformats.org/officeDocument/2006/relationships/slide" Target="/ppt/slides/slide7.xml" Id="R2e825189d70f48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10b4cec0c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154dd486d4dcb" /><Relationship Type="http://schemas.openxmlformats.org/officeDocument/2006/relationships/theme" Target="/ppt/slideMasters/theme/theme1.xml" Id="Rbf58d819d0c84a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154dd486d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e7a68eb4f44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04c4ce8d14e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772b1cc7e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63ac8f85f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92455dda34d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92aee436d4f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237bca4db46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STIBA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STIBA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−1 224 557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19 535 304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20 424 921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BANG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Bognesvegen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6016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988 763 594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