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b11f7a8ef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0b87b744743de"/>
  </p:sldMasterIdLst>
  <p:sldIdLst>
    <p:sldId xmlns:r="http://schemas.openxmlformats.org/officeDocument/2006/relationships" id="256" r:id="R6d9aaa0c2e284f15"/>
    <p:sldId xmlns:r="http://schemas.openxmlformats.org/officeDocument/2006/relationships" id="257" r:id="Red524f52e0f44aa1"/>
    <p:sldId xmlns:r="http://schemas.openxmlformats.org/officeDocument/2006/relationships" id="258" r:id="Rd995142594384914"/>
    <p:sldId xmlns:r="http://schemas.openxmlformats.org/officeDocument/2006/relationships" id="259" r:id="Rf9e239d462754ce9"/>
    <p:sldId xmlns:r="http://schemas.openxmlformats.org/officeDocument/2006/relationships" id="260" r:id="R0b331289901042c5"/>
    <p:sldId xmlns:r="http://schemas.openxmlformats.org/officeDocument/2006/relationships" id="261" r:id="R04e2b100b1f44dc3"/>
    <p:sldId xmlns:r="http://schemas.openxmlformats.org/officeDocument/2006/relationships" id="262" r:id="Rf76f8bfcf0d2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0b87b744743de" /><Relationship Type="http://schemas.openxmlformats.org/officeDocument/2006/relationships/slide" Target="/ppt/slides/slide1.xml" Id="R6d9aaa0c2e284f15" /><Relationship Type="http://schemas.openxmlformats.org/officeDocument/2006/relationships/slide" Target="/ppt/slides/slide2.xml" Id="Red524f52e0f44aa1" /><Relationship Type="http://schemas.openxmlformats.org/officeDocument/2006/relationships/slide" Target="/ppt/slides/slide3.xml" Id="Rd995142594384914" /><Relationship Type="http://schemas.openxmlformats.org/officeDocument/2006/relationships/slide" Target="/ppt/slides/slide4.xml" Id="Rf9e239d462754ce9" /><Relationship Type="http://schemas.openxmlformats.org/officeDocument/2006/relationships/slide" Target="/ppt/slides/slide5.xml" Id="R0b331289901042c5" /><Relationship Type="http://schemas.openxmlformats.org/officeDocument/2006/relationships/slide" Target="/ppt/slides/slide6.xml" Id="R04e2b100b1f44dc3" /><Relationship Type="http://schemas.openxmlformats.org/officeDocument/2006/relationships/slide" Target="/ppt/slides/slide7.xml" Id="Rf76f8bfcf0d2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4cc7fb574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d7e2777b4e2f" /><Relationship Type="http://schemas.openxmlformats.org/officeDocument/2006/relationships/theme" Target="/ppt/slideMasters/theme/theme1.xml" Id="Rf6a2d5c8601c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5ed7e2777b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603e10eb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c5ea4ab0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d731db908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9b44391df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a7a4e82b342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7864950e4b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db6d20f6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POSINOVA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POSINOVA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1 235 153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9 235 153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PER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988 720 992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