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f9ede7f9549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66939e29d48e3"/>
  </p:sldMasterIdLst>
  <p:sldIdLst>
    <p:sldId xmlns:r="http://schemas.openxmlformats.org/officeDocument/2006/relationships" id="256" r:id="R53d01c4c99f4463a"/>
    <p:sldId xmlns:r="http://schemas.openxmlformats.org/officeDocument/2006/relationships" id="257" r:id="Rc3cedb4bf4344822"/>
    <p:sldId xmlns:r="http://schemas.openxmlformats.org/officeDocument/2006/relationships" id="258" r:id="Rc5d78ac794614431"/>
    <p:sldId xmlns:r="http://schemas.openxmlformats.org/officeDocument/2006/relationships" id="259" r:id="R5713e4ddb5fe406e"/>
    <p:sldId xmlns:r="http://schemas.openxmlformats.org/officeDocument/2006/relationships" id="260" r:id="R29583e58375247cb"/>
    <p:sldId xmlns:r="http://schemas.openxmlformats.org/officeDocument/2006/relationships" id="261" r:id="R943721e712744ffa"/>
    <p:sldId xmlns:r="http://schemas.openxmlformats.org/officeDocument/2006/relationships" id="262" r:id="Ra17a50198afe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66939e29d48e3" /><Relationship Type="http://schemas.openxmlformats.org/officeDocument/2006/relationships/slide" Target="/ppt/slides/slide1.xml" Id="R53d01c4c99f4463a" /><Relationship Type="http://schemas.openxmlformats.org/officeDocument/2006/relationships/slide" Target="/ppt/slides/slide2.xml" Id="Rc3cedb4bf4344822" /><Relationship Type="http://schemas.openxmlformats.org/officeDocument/2006/relationships/slide" Target="/ppt/slides/slide3.xml" Id="Rc5d78ac794614431" /><Relationship Type="http://schemas.openxmlformats.org/officeDocument/2006/relationships/slide" Target="/ppt/slides/slide4.xml" Id="R5713e4ddb5fe406e" /><Relationship Type="http://schemas.openxmlformats.org/officeDocument/2006/relationships/slide" Target="/ppt/slides/slide5.xml" Id="R29583e58375247cb" /><Relationship Type="http://schemas.openxmlformats.org/officeDocument/2006/relationships/slide" Target="/ppt/slides/slide6.xml" Id="R943721e712744ffa" /><Relationship Type="http://schemas.openxmlformats.org/officeDocument/2006/relationships/slide" Target="/ppt/slides/slide7.xml" Id="Ra17a50198afe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e61e6284e48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12a106e5644f5" /><Relationship Type="http://schemas.openxmlformats.org/officeDocument/2006/relationships/theme" Target="/ppt/slideMasters/theme/theme1.xml" Id="Rd6fbbcf27024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712a106e56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cc50802445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82694c06b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048e9b17b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ccc1dcea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c37f7eec1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83f4fe6a5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ab8313b5e4e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