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2210bb21a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d245e88a14ff3"/>
  </p:sldMasterIdLst>
  <p:sldIdLst>
    <p:sldId xmlns:r="http://schemas.openxmlformats.org/officeDocument/2006/relationships" id="256" r:id="Rb1445efee8b74fcb"/>
    <p:sldId xmlns:r="http://schemas.openxmlformats.org/officeDocument/2006/relationships" id="257" r:id="R89c24ef9f5624c8a"/>
    <p:sldId xmlns:r="http://schemas.openxmlformats.org/officeDocument/2006/relationships" id="258" r:id="Rf8443d2a74ce49fb"/>
    <p:sldId xmlns:r="http://schemas.openxmlformats.org/officeDocument/2006/relationships" id="259" r:id="R84bd7ce93f464656"/>
    <p:sldId xmlns:r="http://schemas.openxmlformats.org/officeDocument/2006/relationships" id="260" r:id="R9557eff2dee94f4c"/>
    <p:sldId xmlns:r="http://schemas.openxmlformats.org/officeDocument/2006/relationships" id="261" r:id="Rd61697046c66458a"/>
    <p:sldId xmlns:r="http://schemas.openxmlformats.org/officeDocument/2006/relationships" id="262" r:id="R61b314eb78a8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d245e88a14ff3" /><Relationship Type="http://schemas.openxmlformats.org/officeDocument/2006/relationships/slide" Target="/ppt/slides/slide1.xml" Id="Rb1445efee8b74fcb" /><Relationship Type="http://schemas.openxmlformats.org/officeDocument/2006/relationships/slide" Target="/ppt/slides/slide2.xml" Id="R89c24ef9f5624c8a" /><Relationship Type="http://schemas.openxmlformats.org/officeDocument/2006/relationships/slide" Target="/ppt/slides/slide3.xml" Id="Rf8443d2a74ce49fb" /><Relationship Type="http://schemas.openxmlformats.org/officeDocument/2006/relationships/slide" Target="/ppt/slides/slide4.xml" Id="R84bd7ce93f464656" /><Relationship Type="http://schemas.openxmlformats.org/officeDocument/2006/relationships/slide" Target="/ppt/slides/slide5.xml" Id="R9557eff2dee94f4c" /><Relationship Type="http://schemas.openxmlformats.org/officeDocument/2006/relationships/slide" Target="/ppt/slides/slide6.xml" Id="Rd61697046c66458a" /><Relationship Type="http://schemas.openxmlformats.org/officeDocument/2006/relationships/slide" Target="/ppt/slides/slide7.xml" Id="R61b314eb78a8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ab3a6188147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e021fe5ba4885" /><Relationship Type="http://schemas.openxmlformats.org/officeDocument/2006/relationships/theme" Target="/ppt/slideMasters/theme/theme1.xml" Id="R813a42aa26d0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e021fe5ba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6eecbffc0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f02d63bf8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96e2d56d3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40d99cbe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a00c78492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aaaa307a0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ce45e09d8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