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c2cba6de9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16306234d4caa"/>
  </p:sldMasterIdLst>
  <p:sldIdLst>
    <p:sldId xmlns:r="http://schemas.openxmlformats.org/officeDocument/2006/relationships" id="256" r:id="R369ffd5b297c4bfb"/>
    <p:sldId xmlns:r="http://schemas.openxmlformats.org/officeDocument/2006/relationships" id="257" r:id="R3c99194024e84108"/>
    <p:sldId xmlns:r="http://schemas.openxmlformats.org/officeDocument/2006/relationships" id="258" r:id="R4ea11045676a4354"/>
    <p:sldId xmlns:r="http://schemas.openxmlformats.org/officeDocument/2006/relationships" id="259" r:id="R38ecf389fdfc482b"/>
    <p:sldId xmlns:r="http://schemas.openxmlformats.org/officeDocument/2006/relationships" id="260" r:id="Re0add407d56d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16306234d4caa" /><Relationship Type="http://schemas.openxmlformats.org/officeDocument/2006/relationships/slide" Target="/ppt/slides/slide1.xml" Id="R369ffd5b297c4bfb" /><Relationship Type="http://schemas.openxmlformats.org/officeDocument/2006/relationships/slide" Target="/ppt/slides/slide2.xml" Id="R3c99194024e84108" /><Relationship Type="http://schemas.openxmlformats.org/officeDocument/2006/relationships/slide" Target="/ppt/slides/slide3.xml" Id="R4ea11045676a4354" /><Relationship Type="http://schemas.openxmlformats.org/officeDocument/2006/relationships/slide" Target="/ppt/slides/slide4.xml" Id="R38ecf389fdfc482b" /><Relationship Type="http://schemas.openxmlformats.org/officeDocument/2006/relationships/slide" Target="/ppt/slides/slide5.xml" Id="Re0add407d56d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ec936712a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cdfe0798245a2" /><Relationship Type="http://schemas.openxmlformats.org/officeDocument/2006/relationships/theme" Target="/ppt/slideMasters/theme/theme1.xml" Id="R63aebc24d5c7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cdfe07982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dbb35d6d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3bf6343f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b9dbff9ca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502eed5a9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ac4678cb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