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70ef809d0740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acc14afa24d09"/>
  </p:sldMasterIdLst>
  <p:sldIdLst>
    <p:sldId xmlns:r="http://schemas.openxmlformats.org/officeDocument/2006/relationships" id="256" r:id="R7ce562cc5fdc4bf9"/>
    <p:sldId xmlns:r="http://schemas.openxmlformats.org/officeDocument/2006/relationships" id="257" r:id="R43c643f03e2d4967"/>
    <p:sldId xmlns:r="http://schemas.openxmlformats.org/officeDocument/2006/relationships" id="258" r:id="R8f902d14709c4315"/>
    <p:sldId xmlns:r="http://schemas.openxmlformats.org/officeDocument/2006/relationships" id="259" r:id="R70184e5fefcc49e9"/>
    <p:sldId xmlns:r="http://schemas.openxmlformats.org/officeDocument/2006/relationships" id="260" r:id="R70cc92b0cb214733"/>
    <p:sldId xmlns:r="http://schemas.openxmlformats.org/officeDocument/2006/relationships" id="261" r:id="R99296e3012c84c5d"/>
    <p:sldId xmlns:r="http://schemas.openxmlformats.org/officeDocument/2006/relationships" id="262" r:id="Rd6e10b49317b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acc14afa24d09" /><Relationship Type="http://schemas.openxmlformats.org/officeDocument/2006/relationships/slide" Target="/ppt/slides/slide1.xml" Id="R7ce562cc5fdc4bf9" /><Relationship Type="http://schemas.openxmlformats.org/officeDocument/2006/relationships/slide" Target="/ppt/slides/slide2.xml" Id="R43c643f03e2d4967" /><Relationship Type="http://schemas.openxmlformats.org/officeDocument/2006/relationships/slide" Target="/ppt/slides/slide3.xml" Id="R8f902d14709c4315" /><Relationship Type="http://schemas.openxmlformats.org/officeDocument/2006/relationships/slide" Target="/ppt/slides/slide4.xml" Id="R70184e5fefcc49e9" /><Relationship Type="http://schemas.openxmlformats.org/officeDocument/2006/relationships/slide" Target="/ppt/slides/slide5.xml" Id="R70cc92b0cb214733" /><Relationship Type="http://schemas.openxmlformats.org/officeDocument/2006/relationships/slide" Target="/ppt/slides/slide6.xml" Id="R99296e3012c84c5d" /><Relationship Type="http://schemas.openxmlformats.org/officeDocument/2006/relationships/slide" Target="/ppt/slides/slide7.xml" Id="Rd6e10b49317b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6340ba3ec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88cef668944a5" /><Relationship Type="http://schemas.openxmlformats.org/officeDocument/2006/relationships/theme" Target="/ppt/slideMasters/theme/theme1.xml" Id="Rf274eeee0b3b41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88cef6689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755dfd213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af6a1f60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f9a2024f6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bbf6037b54c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8b3ded4e249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37069d03947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063cce0a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48 362 118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