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a9148ab33c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47723097e4151"/>
  </p:sldMasterIdLst>
  <p:sldIdLst>
    <p:sldId xmlns:r="http://schemas.openxmlformats.org/officeDocument/2006/relationships" id="256" r:id="Rbc92c29e02344489"/>
    <p:sldId xmlns:r="http://schemas.openxmlformats.org/officeDocument/2006/relationships" id="257" r:id="R01203622ccfe4da7"/>
    <p:sldId xmlns:r="http://schemas.openxmlformats.org/officeDocument/2006/relationships" id="258" r:id="R81020cdb29f941e8"/>
    <p:sldId xmlns:r="http://schemas.openxmlformats.org/officeDocument/2006/relationships" id="259" r:id="R48ba8c08a1784d9d"/>
    <p:sldId xmlns:r="http://schemas.openxmlformats.org/officeDocument/2006/relationships" id="260" r:id="R563925e0167f4c67"/>
    <p:sldId xmlns:r="http://schemas.openxmlformats.org/officeDocument/2006/relationships" id="261" r:id="R29a8cdfb26e24559"/>
    <p:sldId xmlns:r="http://schemas.openxmlformats.org/officeDocument/2006/relationships" id="262" r:id="R714484e5bcba43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47723097e4151" /><Relationship Type="http://schemas.openxmlformats.org/officeDocument/2006/relationships/slide" Target="/ppt/slides/slide1.xml" Id="Rbc92c29e02344489" /><Relationship Type="http://schemas.openxmlformats.org/officeDocument/2006/relationships/slide" Target="/ppt/slides/slide2.xml" Id="R01203622ccfe4da7" /><Relationship Type="http://schemas.openxmlformats.org/officeDocument/2006/relationships/slide" Target="/ppt/slides/slide3.xml" Id="R81020cdb29f941e8" /><Relationship Type="http://schemas.openxmlformats.org/officeDocument/2006/relationships/slide" Target="/ppt/slides/slide4.xml" Id="R48ba8c08a1784d9d" /><Relationship Type="http://schemas.openxmlformats.org/officeDocument/2006/relationships/slide" Target="/ppt/slides/slide5.xml" Id="R563925e0167f4c67" /><Relationship Type="http://schemas.openxmlformats.org/officeDocument/2006/relationships/slide" Target="/ppt/slides/slide6.xml" Id="R29a8cdfb26e24559" /><Relationship Type="http://schemas.openxmlformats.org/officeDocument/2006/relationships/slide" Target="/ppt/slides/slide7.xml" Id="R714484e5bcba43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c9a6b19bba41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010d593cc42e5" /><Relationship Type="http://schemas.openxmlformats.org/officeDocument/2006/relationships/theme" Target="/ppt/slideMasters/theme/theme1.xml" Id="R00f38e43a4124c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e010d593cc42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ee5a0a89642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b4ef891fd46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229f70c23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9ed6a754e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1796a989d47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86605fd4744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c940107fd47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VIGGEN INVEST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2 055 361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11 818 437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12 073 022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HELLESTØ SIGVE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988 569 844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VIGGEN INVEST AS</a:t>
            </a:r>
          </a:p>
        </p:txBody>
      </p:sp>
    </p:spTree>
  </p:cSld>
  <p:clrMapOvr>
    <a:masterClrMapping xmlns:a="http://schemas.openxmlformats.org/drawingml/2006/main"/>
  </p:clrMapOvr>
</p:sld>
</file>