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8221eef4f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3136fe1ac47f9"/>
  </p:sldMasterIdLst>
  <p:sldIdLst>
    <p:sldId xmlns:r="http://schemas.openxmlformats.org/officeDocument/2006/relationships" id="256" r:id="R948e92d939c54b7e"/>
    <p:sldId xmlns:r="http://schemas.openxmlformats.org/officeDocument/2006/relationships" id="257" r:id="R96f090996a6f4403"/>
    <p:sldId xmlns:r="http://schemas.openxmlformats.org/officeDocument/2006/relationships" id="258" r:id="Rd898044716e14f48"/>
    <p:sldId xmlns:r="http://schemas.openxmlformats.org/officeDocument/2006/relationships" id="259" r:id="R06203342d71a4cf3"/>
    <p:sldId xmlns:r="http://schemas.openxmlformats.org/officeDocument/2006/relationships" id="260" r:id="R777eb44f0d5a46e7"/>
    <p:sldId xmlns:r="http://schemas.openxmlformats.org/officeDocument/2006/relationships" id="261" r:id="R38619d76149a469f"/>
    <p:sldId xmlns:r="http://schemas.openxmlformats.org/officeDocument/2006/relationships" id="262" r:id="R07e61d9fbf06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3136fe1ac47f9" /><Relationship Type="http://schemas.openxmlformats.org/officeDocument/2006/relationships/slide" Target="/ppt/slides/slide1.xml" Id="R948e92d939c54b7e" /><Relationship Type="http://schemas.openxmlformats.org/officeDocument/2006/relationships/slide" Target="/ppt/slides/slide2.xml" Id="R96f090996a6f4403" /><Relationship Type="http://schemas.openxmlformats.org/officeDocument/2006/relationships/slide" Target="/ppt/slides/slide3.xml" Id="Rd898044716e14f48" /><Relationship Type="http://schemas.openxmlformats.org/officeDocument/2006/relationships/slide" Target="/ppt/slides/slide4.xml" Id="R06203342d71a4cf3" /><Relationship Type="http://schemas.openxmlformats.org/officeDocument/2006/relationships/slide" Target="/ppt/slides/slide5.xml" Id="R777eb44f0d5a46e7" /><Relationship Type="http://schemas.openxmlformats.org/officeDocument/2006/relationships/slide" Target="/ppt/slides/slide6.xml" Id="R38619d76149a469f" /><Relationship Type="http://schemas.openxmlformats.org/officeDocument/2006/relationships/slide" Target="/ppt/slides/slide7.xml" Id="R07e61d9fbf06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593dd1965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db0d237234f0a" /><Relationship Type="http://schemas.openxmlformats.org/officeDocument/2006/relationships/theme" Target="/ppt/slideMasters/theme/theme1.xml" Id="R739ac642df3f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db0d23723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67a39fc1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0830f8cb2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95fd71d2c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d952ecd4b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a793b3f1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4211ba3546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52d1ebc8d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 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 GÅRD HOLDING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11 223 340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12 267 424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ANNE HØE STRØMMEN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ESPEN STRØMMEN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Lundealleen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