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fb093ffaa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12a3b4a25412d"/>
  </p:sldMasterIdLst>
  <p:sldIdLst>
    <p:sldId xmlns:r="http://schemas.openxmlformats.org/officeDocument/2006/relationships" id="256" r:id="Rfee03dbc06d8448b"/>
    <p:sldId xmlns:r="http://schemas.openxmlformats.org/officeDocument/2006/relationships" id="257" r:id="R82260d9341874a1f"/>
    <p:sldId xmlns:r="http://schemas.openxmlformats.org/officeDocument/2006/relationships" id="258" r:id="R016743010bf447df"/>
    <p:sldId xmlns:r="http://schemas.openxmlformats.org/officeDocument/2006/relationships" id="259" r:id="R168544f34fa94e74"/>
    <p:sldId xmlns:r="http://schemas.openxmlformats.org/officeDocument/2006/relationships" id="260" r:id="R808d7da48a824092"/>
    <p:sldId xmlns:r="http://schemas.openxmlformats.org/officeDocument/2006/relationships" id="261" r:id="Rcac25bd0875f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12a3b4a25412d" /><Relationship Type="http://schemas.openxmlformats.org/officeDocument/2006/relationships/slide" Target="/ppt/slides/slide1.xml" Id="Rfee03dbc06d8448b" /><Relationship Type="http://schemas.openxmlformats.org/officeDocument/2006/relationships/slide" Target="/ppt/slides/slide2.xml" Id="R82260d9341874a1f" /><Relationship Type="http://schemas.openxmlformats.org/officeDocument/2006/relationships/slide" Target="/ppt/slides/slide3.xml" Id="R016743010bf447df" /><Relationship Type="http://schemas.openxmlformats.org/officeDocument/2006/relationships/slide" Target="/ppt/slides/slide4.xml" Id="R168544f34fa94e74" /><Relationship Type="http://schemas.openxmlformats.org/officeDocument/2006/relationships/slide" Target="/ppt/slides/slide5.xml" Id="R808d7da48a824092" /><Relationship Type="http://schemas.openxmlformats.org/officeDocument/2006/relationships/slide" Target="/ppt/slides/slide6.xml" Id="Rcac25bd0875f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5d3dcc22346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c393230c3461b" /><Relationship Type="http://schemas.openxmlformats.org/officeDocument/2006/relationships/theme" Target="/ppt/slideMasters/theme/theme1.xml" Id="R74d909160aca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6c393230c3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c722e4dfa4c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b93241546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941b58ee6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1045a9f96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f2f9bb512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71b67eb7c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