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254940a16c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009fe2ad824a32"/>
  </p:sldMasterIdLst>
  <p:sldIdLst>
    <p:sldId xmlns:r="http://schemas.openxmlformats.org/officeDocument/2006/relationships" id="256" r:id="Re71066213d404225"/>
    <p:sldId xmlns:r="http://schemas.openxmlformats.org/officeDocument/2006/relationships" id="257" r:id="Rc41877e7a255405a"/>
    <p:sldId xmlns:r="http://schemas.openxmlformats.org/officeDocument/2006/relationships" id="258" r:id="R6585b06bb2e04a81"/>
    <p:sldId xmlns:r="http://schemas.openxmlformats.org/officeDocument/2006/relationships" id="259" r:id="R8ee4328d923646c5"/>
    <p:sldId xmlns:r="http://schemas.openxmlformats.org/officeDocument/2006/relationships" id="260" r:id="Rc9f021cebac941a3"/>
    <p:sldId xmlns:r="http://schemas.openxmlformats.org/officeDocument/2006/relationships" id="261" r:id="R8a6041f321054a89"/>
    <p:sldId xmlns:r="http://schemas.openxmlformats.org/officeDocument/2006/relationships" id="262" r:id="Rc5f937f21d6a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09fe2ad824a32" /><Relationship Type="http://schemas.openxmlformats.org/officeDocument/2006/relationships/slide" Target="/ppt/slides/slide1.xml" Id="Re71066213d404225" /><Relationship Type="http://schemas.openxmlformats.org/officeDocument/2006/relationships/slide" Target="/ppt/slides/slide2.xml" Id="Rc41877e7a255405a" /><Relationship Type="http://schemas.openxmlformats.org/officeDocument/2006/relationships/slide" Target="/ppt/slides/slide3.xml" Id="R6585b06bb2e04a81" /><Relationship Type="http://schemas.openxmlformats.org/officeDocument/2006/relationships/slide" Target="/ppt/slides/slide4.xml" Id="R8ee4328d923646c5" /><Relationship Type="http://schemas.openxmlformats.org/officeDocument/2006/relationships/slide" Target="/ppt/slides/slide5.xml" Id="Rc9f021cebac941a3" /><Relationship Type="http://schemas.openxmlformats.org/officeDocument/2006/relationships/slide" Target="/ppt/slides/slide6.xml" Id="R8a6041f321054a89" /><Relationship Type="http://schemas.openxmlformats.org/officeDocument/2006/relationships/slide" Target="/ppt/slides/slide7.xml" Id="Rc5f937f21d6a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8727a4ad24d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9fce0cf44655" /><Relationship Type="http://schemas.openxmlformats.org/officeDocument/2006/relationships/theme" Target="/ppt/slideMasters/theme/theme1.xml" Id="R8a3c140447ac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de9fce0cf4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ba897932f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333bd0224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6e300edd1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30f381fdd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9f0b38475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64e4e3b12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aa1750f5c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