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9c2cab0c0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79bb32aea4157"/>
  </p:sldMasterIdLst>
  <p:sldIdLst>
    <p:sldId xmlns:r="http://schemas.openxmlformats.org/officeDocument/2006/relationships" id="256" r:id="R4d4af79215f047a6"/>
    <p:sldId xmlns:r="http://schemas.openxmlformats.org/officeDocument/2006/relationships" id="257" r:id="Rd3953fda53614960"/>
    <p:sldId xmlns:r="http://schemas.openxmlformats.org/officeDocument/2006/relationships" id="258" r:id="R59b681546d314024"/>
    <p:sldId xmlns:r="http://schemas.openxmlformats.org/officeDocument/2006/relationships" id="259" r:id="R0437ead5fe244909"/>
    <p:sldId xmlns:r="http://schemas.openxmlformats.org/officeDocument/2006/relationships" id="260" r:id="R567199bf4ae04ee0"/>
    <p:sldId xmlns:r="http://schemas.openxmlformats.org/officeDocument/2006/relationships" id="261" r:id="Rd99913e313af4d8d"/>
    <p:sldId xmlns:r="http://schemas.openxmlformats.org/officeDocument/2006/relationships" id="262" r:id="Rd16019414dc7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79bb32aea4157" /><Relationship Type="http://schemas.openxmlformats.org/officeDocument/2006/relationships/slide" Target="/ppt/slides/slide1.xml" Id="R4d4af79215f047a6" /><Relationship Type="http://schemas.openxmlformats.org/officeDocument/2006/relationships/slide" Target="/ppt/slides/slide2.xml" Id="Rd3953fda53614960" /><Relationship Type="http://schemas.openxmlformats.org/officeDocument/2006/relationships/slide" Target="/ppt/slides/slide3.xml" Id="R59b681546d314024" /><Relationship Type="http://schemas.openxmlformats.org/officeDocument/2006/relationships/slide" Target="/ppt/slides/slide4.xml" Id="R0437ead5fe244909" /><Relationship Type="http://schemas.openxmlformats.org/officeDocument/2006/relationships/slide" Target="/ppt/slides/slide5.xml" Id="R567199bf4ae04ee0" /><Relationship Type="http://schemas.openxmlformats.org/officeDocument/2006/relationships/slide" Target="/ppt/slides/slide6.xml" Id="Rd99913e313af4d8d" /><Relationship Type="http://schemas.openxmlformats.org/officeDocument/2006/relationships/slide" Target="/ppt/slides/slide7.xml" Id="Rd16019414dc7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dbb34c9c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42461b6f484c" /><Relationship Type="http://schemas.openxmlformats.org/officeDocument/2006/relationships/theme" Target="/ppt/slideMasters/theme/theme1.xml" Id="R1c48f0e99424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542461b6f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38b725b8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8cee84273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9b5b0d58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029a6e27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bd0e7921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6bc793e75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b045663c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KATOJ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KATOJ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31 944 961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17G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tj.katoj@gmail.com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988 512 621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