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3255ff308f4e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cf3907b774215"/>
  </p:sldMasterIdLst>
  <p:sldIdLst>
    <p:sldId xmlns:r="http://schemas.openxmlformats.org/officeDocument/2006/relationships" id="256" r:id="R78e0d47951f0457e"/>
    <p:sldId xmlns:r="http://schemas.openxmlformats.org/officeDocument/2006/relationships" id="257" r:id="Rb2eb474dc2b045d3"/>
    <p:sldId xmlns:r="http://schemas.openxmlformats.org/officeDocument/2006/relationships" id="258" r:id="R008346092acd47dc"/>
    <p:sldId xmlns:r="http://schemas.openxmlformats.org/officeDocument/2006/relationships" id="259" r:id="Rd15e6fa20e274e1c"/>
    <p:sldId xmlns:r="http://schemas.openxmlformats.org/officeDocument/2006/relationships" id="260" r:id="R62b587877cc446dc"/>
    <p:sldId xmlns:r="http://schemas.openxmlformats.org/officeDocument/2006/relationships" id="261" r:id="Redbb0a31f0ab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cf3907b774215" /><Relationship Type="http://schemas.openxmlformats.org/officeDocument/2006/relationships/slide" Target="/ppt/slides/slide1.xml" Id="R78e0d47951f0457e" /><Relationship Type="http://schemas.openxmlformats.org/officeDocument/2006/relationships/slide" Target="/ppt/slides/slide2.xml" Id="Rb2eb474dc2b045d3" /><Relationship Type="http://schemas.openxmlformats.org/officeDocument/2006/relationships/slide" Target="/ppt/slides/slide3.xml" Id="R008346092acd47dc" /><Relationship Type="http://schemas.openxmlformats.org/officeDocument/2006/relationships/slide" Target="/ppt/slides/slide4.xml" Id="Rd15e6fa20e274e1c" /><Relationship Type="http://schemas.openxmlformats.org/officeDocument/2006/relationships/slide" Target="/ppt/slides/slide5.xml" Id="R62b587877cc446dc" /><Relationship Type="http://schemas.openxmlformats.org/officeDocument/2006/relationships/slide" Target="/ppt/slides/slide6.xml" Id="Redbb0a31f0ab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ee5e986dd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f17ce25a14b7d" /><Relationship Type="http://schemas.openxmlformats.org/officeDocument/2006/relationships/theme" Target="/ppt/slideMasters/theme/theme1.xml" Id="Rb0907ff8361d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9f17ce25a14b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98725abb7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43e86465043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23a795b98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a9f19975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ed9e076f8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92b7ac561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FRITJOF GODTFREDSEN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FRITJOF GODTFREDSEN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Knarreviktoppen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92 89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ofg@c2i.net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FRITJOF GODTFREDSEN</a:t>
            </a:r>
          </a:p>
        </p:txBody>
      </p:sp>
    </p:spTree>
  </p:cSld>
  <p:clrMapOvr>
    <a:masterClrMapping xmlns:a="http://schemas.openxmlformats.org/drawingml/2006/main"/>
  </p:clrMapOvr>
</p:sld>
</file>