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a4d14fffc5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09031d3514130"/>
  </p:sldMasterIdLst>
  <p:sldIdLst>
    <p:sldId xmlns:r="http://schemas.openxmlformats.org/officeDocument/2006/relationships" id="256" r:id="Re41ec62b4a5b4b6b"/>
    <p:sldId xmlns:r="http://schemas.openxmlformats.org/officeDocument/2006/relationships" id="257" r:id="Rf8311e41f8114bf7"/>
    <p:sldId xmlns:r="http://schemas.openxmlformats.org/officeDocument/2006/relationships" id="258" r:id="R070199b49d8f463d"/>
    <p:sldId xmlns:r="http://schemas.openxmlformats.org/officeDocument/2006/relationships" id="259" r:id="Rc7c23bdc31bf44e3"/>
    <p:sldId xmlns:r="http://schemas.openxmlformats.org/officeDocument/2006/relationships" id="260" r:id="R607d39a8bb1149c9"/>
    <p:sldId xmlns:r="http://schemas.openxmlformats.org/officeDocument/2006/relationships" id="261" r:id="Rf69fcc2bc2604de3"/>
    <p:sldId xmlns:r="http://schemas.openxmlformats.org/officeDocument/2006/relationships" id="262" r:id="R47143067bfc643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09031d3514130" /><Relationship Type="http://schemas.openxmlformats.org/officeDocument/2006/relationships/slide" Target="/ppt/slides/slide1.xml" Id="Re41ec62b4a5b4b6b" /><Relationship Type="http://schemas.openxmlformats.org/officeDocument/2006/relationships/slide" Target="/ppt/slides/slide2.xml" Id="Rf8311e41f8114bf7" /><Relationship Type="http://schemas.openxmlformats.org/officeDocument/2006/relationships/slide" Target="/ppt/slides/slide3.xml" Id="R070199b49d8f463d" /><Relationship Type="http://schemas.openxmlformats.org/officeDocument/2006/relationships/slide" Target="/ppt/slides/slide4.xml" Id="Rc7c23bdc31bf44e3" /><Relationship Type="http://schemas.openxmlformats.org/officeDocument/2006/relationships/slide" Target="/ppt/slides/slide5.xml" Id="R607d39a8bb1149c9" /><Relationship Type="http://schemas.openxmlformats.org/officeDocument/2006/relationships/slide" Target="/ppt/slides/slide6.xml" Id="Rf69fcc2bc2604de3" /><Relationship Type="http://schemas.openxmlformats.org/officeDocument/2006/relationships/slide" Target="/ppt/slides/slide7.xml" Id="R47143067bfc643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98911580a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3dd8d5304a14" /><Relationship Type="http://schemas.openxmlformats.org/officeDocument/2006/relationships/theme" Target="/ppt/slideMasters/theme/theme1.xml" Id="Rad26f21a6aec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33dd8d530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430a4a0c9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71e8d897d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406f389e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f4b237d96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8f8e2c31d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da1ba9b241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62941ad06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