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7a6515a3749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7a3d444a094205"/>
  </p:sldMasterIdLst>
  <p:sldIdLst>
    <p:sldId xmlns:r="http://schemas.openxmlformats.org/officeDocument/2006/relationships" id="256" r:id="Rb2c719db3aa94209"/>
    <p:sldId xmlns:r="http://schemas.openxmlformats.org/officeDocument/2006/relationships" id="257" r:id="R4112f6ada63c4bf4"/>
    <p:sldId xmlns:r="http://schemas.openxmlformats.org/officeDocument/2006/relationships" id="258" r:id="R8e6fdffa26154882"/>
    <p:sldId xmlns:r="http://schemas.openxmlformats.org/officeDocument/2006/relationships" id="259" r:id="R51f6627812044f8a"/>
    <p:sldId xmlns:r="http://schemas.openxmlformats.org/officeDocument/2006/relationships" id="260" r:id="R5cb7fa0146dc46bd"/>
    <p:sldId xmlns:r="http://schemas.openxmlformats.org/officeDocument/2006/relationships" id="261" r:id="R800b423795814c0c"/>
    <p:sldId xmlns:r="http://schemas.openxmlformats.org/officeDocument/2006/relationships" id="262" r:id="R9dcefd632a9745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a3d444a094205" /><Relationship Type="http://schemas.openxmlformats.org/officeDocument/2006/relationships/slide" Target="/ppt/slides/slide1.xml" Id="Rb2c719db3aa94209" /><Relationship Type="http://schemas.openxmlformats.org/officeDocument/2006/relationships/slide" Target="/ppt/slides/slide2.xml" Id="R4112f6ada63c4bf4" /><Relationship Type="http://schemas.openxmlformats.org/officeDocument/2006/relationships/slide" Target="/ppt/slides/slide3.xml" Id="R8e6fdffa26154882" /><Relationship Type="http://schemas.openxmlformats.org/officeDocument/2006/relationships/slide" Target="/ppt/slides/slide4.xml" Id="R51f6627812044f8a" /><Relationship Type="http://schemas.openxmlformats.org/officeDocument/2006/relationships/slide" Target="/ppt/slides/slide5.xml" Id="R5cb7fa0146dc46bd" /><Relationship Type="http://schemas.openxmlformats.org/officeDocument/2006/relationships/slide" Target="/ppt/slides/slide6.xml" Id="R800b423795814c0c" /><Relationship Type="http://schemas.openxmlformats.org/officeDocument/2006/relationships/slide" Target="/ppt/slides/slide7.xml" Id="R9dcefd632a9745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b92e6f531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48019caec415c" /><Relationship Type="http://schemas.openxmlformats.org/officeDocument/2006/relationships/theme" Target="/ppt/slideMasters/theme/theme1.xml" Id="Rf1462cbe081b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f48019caec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8ada2ab85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038cc977f47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544f63a184b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12dc8b12b46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5f2b1aadb44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0e17a82dd4e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b04e9856244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JB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 ANLEGG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1 311 092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Fjordsvingen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988 234 591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ANLEGG AS</a:t>
            </a:r>
          </a:p>
        </p:txBody>
      </p:sp>
    </p:spTree>
  </p:cSld>
  <p:clrMapOvr>
    <a:masterClrMapping xmlns:a="http://schemas.openxmlformats.org/drawingml/2006/main"/>
  </p:clrMapOvr>
</p:sld>
</file>