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dfca7eefc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57ad6d3714fcd"/>
  </p:sldMasterIdLst>
  <p:sldIdLst>
    <p:sldId xmlns:r="http://schemas.openxmlformats.org/officeDocument/2006/relationships" id="256" r:id="R27b41896b5554b4a"/>
    <p:sldId xmlns:r="http://schemas.openxmlformats.org/officeDocument/2006/relationships" id="257" r:id="R954e29884b9649fe"/>
    <p:sldId xmlns:r="http://schemas.openxmlformats.org/officeDocument/2006/relationships" id="258" r:id="Raf0c42960b0d48c9"/>
    <p:sldId xmlns:r="http://schemas.openxmlformats.org/officeDocument/2006/relationships" id="259" r:id="R7eb6987e7d0c4fae"/>
    <p:sldId xmlns:r="http://schemas.openxmlformats.org/officeDocument/2006/relationships" id="260" r:id="R8f97aca924e34aa9"/>
    <p:sldId xmlns:r="http://schemas.openxmlformats.org/officeDocument/2006/relationships" id="261" r:id="R3bd79d1327864f97"/>
    <p:sldId xmlns:r="http://schemas.openxmlformats.org/officeDocument/2006/relationships" id="262" r:id="Rf1aede1e485f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57ad6d3714fcd" /><Relationship Type="http://schemas.openxmlformats.org/officeDocument/2006/relationships/slide" Target="/ppt/slides/slide1.xml" Id="R27b41896b5554b4a" /><Relationship Type="http://schemas.openxmlformats.org/officeDocument/2006/relationships/slide" Target="/ppt/slides/slide2.xml" Id="R954e29884b9649fe" /><Relationship Type="http://schemas.openxmlformats.org/officeDocument/2006/relationships/slide" Target="/ppt/slides/slide3.xml" Id="Raf0c42960b0d48c9" /><Relationship Type="http://schemas.openxmlformats.org/officeDocument/2006/relationships/slide" Target="/ppt/slides/slide4.xml" Id="R7eb6987e7d0c4fae" /><Relationship Type="http://schemas.openxmlformats.org/officeDocument/2006/relationships/slide" Target="/ppt/slides/slide5.xml" Id="R8f97aca924e34aa9" /><Relationship Type="http://schemas.openxmlformats.org/officeDocument/2006/relationships/slide" Target="/ppt/slides/slide6.xml" Id="R3bd79d1327864f97" /><Relationship Type="http://schemas.openxmlformats.org/officeDocument/2006/relationships/slide" Target="/ppt/slides/slide7.xml" Id="Rf1aede1e485f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3c8312f2b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9f7a98dd4018" /><Relationship Type="http://schemas.openxmlformats.org/officeDocument/2006/relationships/theme" Target="/ppt/slideMasters/theme/theme1.xml" Id="R73c4648d9f87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99f7a98dd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b1d26b32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3618bee7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ae5325d1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63f243d94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611705ee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7f7397f3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4613340e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STRAND CAMPING &amp; APARTMENT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STRAND CAMPING &amp; APARTMENT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27 464 348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Tøllefsvei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