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3ffe5644fe49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3be237b5741dd"/>
  </p:sldMasterIdLst>
  <p:sldIdLst>
    <p:sldId xmlns:r="http://schemas.openxmlformats.org/officeDocument/2006/relationships" id="256" r:id="Rb82b8ad9d51b44c9"/>
    <p:sldId xmlns:r="http://schemas.openxmlformats.org/officeDocument/2006/relationships" id="257" r:id="Rd50bdb32597a4e29"/>
    <p:sldId xmlns:r="http://schemas.openxmlformats.org/officeDocument/2006/relationships" id="258" r:id="R7961b023d81142bd"/>
    <p:sldId xmlns:r="http://schemas.openxmlformats.org/officeDocument/2006/relationships" id="259" r:id="R7acedbe8b877431d"/>
    <p:sldId xmlns:r="http://schemas.openxmlformats.org/officeDocument/2006/relationships" id="260" r:id="R23e0946b723640d2"/>
    <p:sldId xmlns:r="http://schemas.openxmlformats.org/officeDocument/2006/relationships" id="261" r:id="Rc7799ff38b244fc8"/>
    <p:sldId xmlns:r="http://schemas.openxmlformats.org/officeDocument/2006/relationships" id="262" r:id="R4905f3a0e96a47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3be237b5741dd" /><Relationship Type="http://schemas.openxmlformats.org/officeDocument/2006/relationships/slide" Target="/ppt/slides/slide1.xml" Id="Rb82b8ad9d51b44c9" /><Relationship Type="http://schemas.openxmlformats.org/officeDocument/2006/relationships/slide" Target="/ppt/slides/slide2.xml" Id="Rd50bdb32597a4e29" /><Relationship Type="http://schemas.openxmlformats.org/officeDocument/2006/relationships/slide" Target="/ppt/slides/slide3.xml" Id="R7961b023d81142bd" /><Relationship Type="http://schemas.openxmlformats.org/officeDocument/2006/relationships/slide" Target="/ppt/slides/slide4.xml" Id="R7acedbe8b877431d" /><Relationship Type="http://schemas.openxmlformats.org/officeDocument/2006/relationships/slide" Target="/ppt/slides/slide5.xml" Id="R23e0946b723640d2" /><Relationship Type="http://schemas.openxmlformats.org/officeDocument/2006/relationships/slide" Target="/ppt/slides/slide6.xml" Id="Rc7799ff38b244fc8" /><Relationship Type="http://schemas.openxmlformats.org/officeDocument/2006/relationships/slide" Target="/ppt/slides/slide7.xml" Id="R4905f3a0e96a47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84659c005445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96c9d66b84a3c" /><Relationship Type="http://schemas.openxmlformats.org/officeDocument/2006/relationships/theme" Target="/ppt/slideMasters/theme/theme1.xml" Id="R55cdb1df29304a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096c9d66b84a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416cc0b2348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0693ab66e45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2fc5757d040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a43dc83a547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9165a2ce447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60b4075ec4e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2451346454c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1 466 550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2 874 409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SOMMERFELT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etg. seksjon 3, Hoffsveien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988 081 981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