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3e1e6ec0c140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ae86e3d2154035"/>
  </p:sldMasterIdLst>
  <p:sldIdLst>
    <p:sldId xmlns:r="http://schemas.openxmlformats.org/officeDocument/2006/relationships" id="256" r:id="R969937ba1af74dae"/>
    <p:sldId xmlns:r="http://schemas.openxmlformats.org/officeDocument/2006/relationships" id="257" r:id="Rde089b1847454747"/>
    <p:sldId xmlns:r="http://schemas.openxmlformats.org/officeDocument/2006/relationships" id="258" r:id="R90f67aaf42b64361"/>
    <p:sldId xmlns:r="http://schemas.openxmlformats.org/officeDocument/2006/relationships" id="259" r:id="R2c584e1af3f04df9"/>
    <p:sldId xmlns:r="http://schemas.openxmlformats.org/officeDocument/2006/relationships" id="260" r:id="R4de1d66feb5c4933"/>
    <p:sldId xmlns:r="http://schemas.openxmlformats.org/officeDocument/2006/relationships" id="261" r:id="Re505fdbd6af14cd0"/>
    <p:sldId xmlns:r="http://schemas.openxmlformats.org/officeDocument/2006/relationships" id="262" r:id="R87db87cf8e7c40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ae86e3d2154035" /><Relationship Type="http://schemas.openxmlformats.org/officeDocument/2006/relationships/slide" Target="/ppt/slides/slide1.xml" Id="R969937ba1af74dae" /><Relationship Type="http://schemas.openxmlformats.org/officeDocument/2006/relationships/slide" Target="/ppt/slides/slide2.xml" Id="Rde089b1847454747" /><Relationship Type="http://schemas.openxmlformats.org/officeDocument/2006/relationships/slide" Target="/ppt/slides/slide3.xml" Id="R90f67aaf42b64361" /><Relationship Type="http://schemas.openxmlformats.org/officeDocument/2006/relationships/slide" Target="/ppt/slides/slide4.xml" Id="R2c584e1af3f04df9" /><Relationship Type="http://schemas.openxmlformats.org/officeDocument/2006/relationships/slide" Target="/ppt/slides/slide5.xml" Id="R4de1d66feb5c4933" /><Relationship Type="http://schemas.openxmlformats.org/officeDocument/2006/relationships/slide" Target="/ppt/slides/slide6.xml" Id="Re505fdbd6af14cd0" /><Relationship Type="http://schemas.openxmlformats.org/officeDocument/2006/relationships/slide" Target="/ppt/slides/slide7.xml" Id="R87db87cf8e7c40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cedc29d94e4c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73681f02554d10" /><Relationship Type="http://schemas.openxmlformats.org/officeDocument/2006/relationships/theme" Target="/ppt/slideMasters/theme/theme1.xml" Id="R07ac5aee68ee4c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73681f02554d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7f5e8af2714a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3e5cc4734f45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daa7bdb85c42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0886a3e54a4f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ea3408205a47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7c118456944d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778aa8196c4f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TOM KJELLSTRØM KJEVEORTOPEDI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KJELLSTRØM KJEVEORTOPEDI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 KJELLSTRØM KJEVEORTOPEDI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KJELLSTRØM KJEVEORTOPEDI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KJELLSTRØM KJEVEORTOPEDI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KJELLSTRØM KJEVEORTOPEDI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−87 574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2 668 605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23 836 920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24 055 361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KJELLSTRØM KJEVEORTOPEDI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KJELLSTRÖM TOM INGVAR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KJELLSTRØM KJEVEORTOPEDI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Bygdøy allé 127B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988 068 942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KJELLSTRØM KJEVEORTOPEDI AS</a:t>
            </a:r>
          </a:p>
        </p:txBody>
      </p:sp>
    </p:spTree>
  </p:cSld>
  <p:clrMapOvr>
    <a:masterClrMapping xmlns:a="http://schemas.openxmlformats.org/drawingml/2006/main"/>
  </p:clrMapOvr>
</p:sld>
</file>