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9c820ed76941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15303b574e447e"/>
  </p:sldMasterIdLst>
  <p:sldIdLst>
    <p:sldId xmlns:r="http://schemas.openxmlformats.org/officeDocument/2006/relationships" id="256" r:id="R088a1bcb8b4840e2"/>
    <p:sldId xmlns:r="http://schemas.openxmlformats.org/officeDocument/2006/relationships" id="257" r:id="Re5710b0a82c242d7"/>
    <p:sldId xmlns:r="http://schemas.openxmlformats.org/officeDocument/2006/relationships" id="258" r:id="Rd9007f194a6e4b0d"/>
    <p:sldId xmlns:r="http://schemas.openxmlformats.org/officeDocument/2006/relationships" id="259" r:id="Re8272a1e03b94d5e"/>
    <p:sldId xmlns:r="http://schemas.openxmlformats.org/officeDocument/2006/relationships" id="260" r:id="Raebe662f6118418a"/>
    <p:sldId xmlns:r="http://schemas.openxmlformats.org/officeDocument/2006/relationships" id="261" r:id="R7e9d27fd3b454ec9"/>
    <p:sldId xmlns:r="http://schemas.openxmlformats.org/officeDocument/2006/relationships" id="262" r:id="R4f6379c73a2f4b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15303b574e447e" /><Relationship Type="http://schemas.openxmlformats.org/officeDocument/2006/relationships/slide" Target="/ppt/slides/slide1.xml" Id="R088a1bcb8b4840e2" /><Relationship Type="http://schemas.openxmlformats.org/officeDocument/2006/relationships/slide" Target="/ppt/slides/slide2.xml" Id="Re5710b0a82c242d7" /><Relationship Type="http://schemas.openxmlformats.org/officeDocument/2006/relationships/slide" Target="/ppt/slides/slide3.xml" Id="Rd9007f194a6e4b0d" /><Relationship Type="http://schemas.openxmlformats.org/officeDocument/2006/relationships/slide" Target="/ppt/slides/slide4.xml" Id="Re8272a1e03b94d5e" /><Relationship Type="http://schemas.openxmlformats.org/officeDocument/2006/relationships/slide" Target="/ppt/slides/slide5.xml" Id="Raebe662f6118418a" /><Relationship Type="http://schemas.openxmlformats.org/officeDocument/2006/relationships/slide" Target="/ppt/slides/slide6.xml" Id="R7e9d27fd3b454ec9" /><Relationship Type="http://schemas.openxmlformats.org/officeDocument/2006/relationships/slide" Target="/ppt/slides/slide7.xml" Id="R4f6379c73a2f4b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c7e72e0a7244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5d55d04744ebb" /><Relationship Type="http://schemas.openxmlformats.org/officeDocument/2006/relationships/theme" Target="/ppt/slideMasters/theme/theme1.xml" Id="Rc1dc054882304d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25d55d04744e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7805090d24e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f099b5cd243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7c649db9345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57b67b75f47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86a16875044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4d57ba2ee45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e728eecab40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SKRETTING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SKRETTING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12 762 592 000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437 424 000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349 117 000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1 645 474 000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7 481 833 000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NUTRECO HOLDING BV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Sjøhagen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81 52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post@skretting.no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www.skretting.com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