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a1771d4b8c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b895182294d38"/>
  </p:sldMasterIdLst>
  <p:sldIdLst>
    <p:sldId xmlns:r="http://schemas.openxmlformats.org/officeDocument/2006/relationships" id="256" r:id="R7a9b292a445e434b"/>
    <p:sldId xmlns:r="http://schemas.openxmlformats.org/officeDocument/2006/relationships" id="257" r:id="Rcf18bb0603db4afc"/>
    <p:sldId xmlns:r="http://schemas.openxmlformats.org/officeDocument/2006/relationships" id="258" r:id="R6c456074b40e4193"/>
    <p:sldId xmlns:r="http://schemas.openxmlformats.org/officeDocument/2006/relationships" id="259" r:id="Rcd0087877e5e4653"/>
    <p:sldId xmlns:r="http://schemas.openxmlformats.org/officeDocument/2006/relationships" id="260" r:id="Re5763f5c92e04933"/>
    <p:sldId xmlns:r="http://schemas.openxmlformats.org/officeDocument/2006/relationships" id="261" r:id="R066089e8a7ed4df9"/>
    <p:sldId xmlns:r="http://schemas.openxmlformats.org/officeDocument/2006/relationships" id="262" r:id="R1043093d802d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b895182294d38" /><Relationship Type="http://schemas.openxmlformats.org/officeDocument/2006/relationships/slide" Target="/ppt/slides/slide1.xml" Id="R7a9b292a445e434b" /><Relationship Type="http://schemas.openxmlformats.org/officeDocument/2006/relationships/slide" Target="/ppt/slides/slide2.xml" Id="Rcf18bb0603db4afc" /><Relationship Type="http://schemas.openxmlformats.org/officeDocument/2006/relationships/slide" Target="/ppt/slides/slide3.xml" Id="R6c456074b40e4193" /><Relationship Type="http://schemas.openxmlformats.org/officeDocument/2006/relationships/slide" Target="/ppt/slides/slide4.xml" Id="Rcd0087877e5e4653" /><Relationship Type="http://schemas.openxmlformats.org/officeDocument/2006/relationships/slide" Target="/ppt/slides/slide5.xml" Id="Re5763f5c92e04933" /><Relationship Type="http://schemas.openxmlformats.org/officeDocument/2006/relationships/slide" Target="/ppt/slides/slide6.xml" Id="R066089e8a7ed4df9" /><Relationship Type="http://schemas.openxmlformats.org/officeDocument/2006/relationships/slide" Target="/ppt/slides/slide7.xml" Id="R1043093d802d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9c382610641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94a368b224b16" /><Relationship Type="http://schemas.openxmlformats.org/officeDocument/2006/relationships/theme" Target="/ppt/slideMasters/theme/theme1.xml" Id="R9fd9034f53a0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94a368b224b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23124dae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f5f1ab973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5320eb21d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2f7b483f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aa34b864946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0a72c9af0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13f949ff5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2 333 119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