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cd6e59fc149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ce53b541a4c53"/>
  </p:sldMasterIdLst>
  <p:sldIdLst>
    <p:sldId xmlns:r="http://schemas.openxmlformats.org/officeDocument/2006/relationships" id="256" r:id="R6547b7c23686406f"/>
    <p:sldId xmlns:r="http://schemas.openxmlformats.org/officeDocument/2006/relationships" id="257" r:id="Raff271572eea45c2"/>
    <p:sldId xmlns:r="http://schemas.openxmlformats.org/officeDocument/2006/relationships" id="258" r:id="R632bff3e0d2e41df"/>
    <p:sldId xmlns:r="http://schemas.openxmlformats.org/officeDocument/2006/relationships" id="259" r:id="R139a4cf48e874aa4"/>
    <p:sldId xmlns:r="http://schemas.openxmlformats.org/officeDocument/2006/relationships" id="260" r:id="R3163a3701a3e45ff"/>
    <p:sldId xmlns:r="http://schemas.openxmlformats.org/officeDocument/2006/relationships" id="261" r:id="R7583c534120f4338"/>
    <p:sldId xmlns:r="http://schemas.openxmlformats.org/officeDocument/2006/relationships" id="262" r:id="R79983f69b4f0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ce53b541a4c53" /><Relationship Type="http://schemas.openxmlformats.org/officeDocument/2006/relationships/slide" Target="/ppt/slides/slide1.xml" Id="R6547b7c23686406f" /><Relationship Type="http://schemas.openxmlformats.org/officeDocument/2006/relationships/slide" Target="/ppt/slides/slide2.xml" Id="Raff271572eea45c2" /><Relationship Type="http://schemas.openxmlformats.org/officeDocument/2006/relationships/slide" Target="/ppt/slides/slide3.xml" Id="R632bff3e0d2e41df" /><Relationship Type="http://schemas.openxmlformats.org/officeDocument/2006/relationships/slide" Target="/ppt/slides/slide4.xml" Id="R139a4cf48e874aa4" /><Relationship Type="http://schemas.openxmlformats.org/officeDocument/2006/relationships/slide" Target="/ppt/slides/slide5.xml" Id="R3163a3701a3e45ff" /><Relationship Type="http://schemas.openxmlformats.org/officeDocument/2006/relationships/slide" Target="/ppt/slides/slide6.xml" Id="R7583c534120f4338" /><Relationship Type="http://schemas.openxmlformats.org/officeDocument/2006/relationships/slide" Target="/ppt/slides/slide7.xml" Id="R79983f69b4f0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42f6ece4b41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ea20c8d6e46b2" /><Relationship Type="http://schemas.openxmlformats.org/officeDocument/2006/relationships/theme" Target="/ppt/slideMasters/theme/theme1.xml" Id="Rc6aca88964924e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6ea20c8d6e46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a60c1bed14e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6a40c0994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b64e1c30a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12ad43de0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d09f680d8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35e4f9e204c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9f9761733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IELEKTRO ANSATTE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IELEKTRO ANSATTE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804 908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HALVOR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HELGE ERLING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JORDAHL KRISTIAN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MELSÆTER RONNY TORE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MENTZONI STIAN ANDRÉ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STORVIK HARALD BJØRN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Plutovegen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988 024 287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