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08d3fab2d2a499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e4c01b1679d4300"/>
  </p:sldMasterIdLst>
  <p:sldIdLst>
    <p:sldId xmlns:r="http://schemas.openxmlformats.org/officeDocument/2006/relationships" id="256" r:id="Ra342a42e93d44199"/>
    <p:sldId xmlns:r="http://schemas.openxmlformats.org/officeDocument/2006/relationships" id="257" r:id="R0e992487b293442b"/>
    <p:sldId xmlns:r="http://schemas.openxmlformats.org/officeDocument/2006/relationships" id="258" r:id="R444aa235ad6041f2"/>
    <p:sldId xmlns:r="http://schemas.openxmlformats.org/officeDocument/2006/relationships" id="259" r:id="R9f0a337941b04e9d"/>
    <p:sldId xmlns:r="http://schemas.openxmlformats.org/officeDocument/2006/relationships" id="260" r:id="R80f967e99aea452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e4c01b1679d4300" /><Relationship Type="http://schemas.openxmlformats.org/officeDocument/2006/relationships/slide" Target="/ppt/slides/slide1.xml" Id="Ra342a42e93d44199" /><Relationship Type="http://schemas.openxmlformats.org/officeDocument/2006/relationships/slide" Target="/ppt/slides/slide2.xml" Id="R0e992487b293442b" /><Relationship Type="http://schemas.openxmlformats.org/officeDocument/2006/relationships/slide" Target="/ppt/slides/slide3.xml" Id="R444aa235ad6041f2" /><Relationship Type="http://schemas.openxmlformats.org/officeDocument/2006/relationships/slide" Target="/ppt/slides/slide4.xml" Id="R9f0a337941b04e9d" /><Relationship Type="http://schemas.openxmlformats.org/officeDocument/2006/relationships/slide" Target="/ppt/slides/slide5.xml" Id="R80f967e99aea452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0584d88eb7f4ec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88171fb74045ed" /><Relationship Type="http://schemas.openxmlformats.org/officeDocument/2006/relationships/theme" Target="/ppt/slideMasters/theme/theme1.xml" Id="Re750401944f0421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588171fb74045e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269f5958de4f8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7797317f824af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e3bde7099f420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f56810f52140d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767461a27e467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BEDRE OPPVEKST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BEDRE OPPVEKST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BEDRE OPPVEKST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BEDRE OPPVEKST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BEDRE OPPVEKST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BEDRE OPPVEKST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987 978 708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BEDRE OPPVEKST AS</a:t>
            </a:r>
          </a:p>
        </p:txBody>
      </p:sp>
    </p:spTree>
  </p:cSld>
  <p:clrMapOvr>
    <a:masterClrMapping xmlns:a="http://schemas.openxmlformats.org/drawingml/2006/main"/>
  </p:clrMapOvr>
</p:sld>
</file>