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5dcb8e64a94c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e2afd0cf4641ac"/>
  </p:sldMasterIdLst>
  <p:sldIdLst>
    <p:sldId xmlns:r="http://schemas.openxmlformats.org/officeDocument/2006/relationships" id="256" r:id="R9199f2935bc3461b"/>
    <p:sldId xmlns:r="http://schemas.openxmlformats.org/officeDocument/2006/relationships" id="257" r:id="Reca3b2f2ee3f44f0"/>
    <p:sldId xmlns:r="http://schemas.openxmlformats.org/officeDocument/2006/relationships" id="258" r:id="R2fc2712fb16d4525"/>
    <p:sldId xmlns:r="http://schemas.openxmlformats.org/officeDocument/2006/relationships" id="259" r:id="R8069392c70c64bd0"/>
    <p:sldId xmlns:r="http://schemas.openxmlformats.org/officeDocument/2006/relationships" id="260" r:id="R23fc409fd7244e44"/>
    <p:sldId xmlns:r="http://schemas.openxmlformats.org/officeDocument/2006/relationships" id="261" r:id="R1e9852db654b43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2afd0cf4641ac" /><Relationship Type="http://schemas.openxmlformats.org/officeDocument/2006/relationships/slide" Target="/ppt/slides/slide1.xml" Id="R9199f2935bc3461b" /><Relationship Type="http://schemas.openxmlformats.org/officeDocument/2006/relationships/slide" Target="/ppt/slides/slide2.xml" Id="Reca3b2f2ee3f44f0" /><Relationship Type="http://schemas.openxmlformats.org/officeDocument/2006/relationships/slide" Target="/ppt/slides/slide3.xml" Id="R2fc2712fb16d4525" /><Relationship Type="http://schemas.openxmlformats.org/officeDocument/2006/relationships/slide" Target="/ppt/slides/slide4.xml" Id="R8069392c70c64bd0" /><Relationship Type="http://schemas.openxmlformats.org/officeDocument/2006/relationships/slide" Target="/ppt/slides/slide5.xml" Id="R23fc409fd7244e44" /><Relationship Type="http://schemas.openxmlformats.org/officeDocument/2006/relationships/slide" Target="/ppt/slides/slide6.xml" Id="R1e9852db654b43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2ef6a2283b49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eea4642794e20" /><Relationship Type="http://schemas.openxmlformats.org/officeDocument/2006/relationships/theme" Target="/ppt/slideMasters/theme/theme1.xml" Id="R332200030b4647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ceea4642794e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f02a6ceb84b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06b5d830a45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42a0e121c49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2b1c6a45e45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0183502dc43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818be6d004f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