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7d9189d62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c5ad72d664f23"/>
  </p:sldMasterIdLst>
  <p:sldIdLst>
    <p:sldId xmlns:r="http://schemas.openxmlformats.org/officeDocument/2006/relationships" id="256" r:id="Rddf6aeac06d7432d"/>
    <p:sldId xmlns:r="http://schemas.openxmlformats.org/officeDocument/2006/relationships" id="257" r:id="R1601682c477a4ea9"/>
    <p:sldId xmlns:r="http://schemas.openxmlformats.org/officeDocument/2006/relationships" id="258" r:id="R319f687a6e9547f2"/>
    <p:sldId xmlns:r="http://schemas.openxmlformats.org/officeDocument/2006/relationships" id="259" r:id="Rfcd0dc2b69144ae3"/>
    <p:sldId xmlns:r="http://schemas.openxmlformats.org/officeDocument/2006/relationships" id="260" r:id="R14a3251470c0448f"/>
    <p:sldId xmlns:r="http://schemas.openxmlformats.org/officeDocument/2006/relationships" id="261" r:id="R173df1f7287a4170"/>
    <p:sldId xmlns:r="http://schemas.openxmlformats.org/officeDocument/2006/relationships" id="262" r:id="R756327ef27b6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c5ad72d664f23" /><Relationship Type="http://schemas.openxmlformats.org/officeDocument/2006/relationships/slide" Target="/ppt/slides/slide1.xml" Id="Rddf6aeac06d7432d" /><Relationship Type="http://schemas.openxmlformats.org/officeDocument/2006/relationships/slide" Target="/ppt/slides/slide2.xml" Id="R1601682c477a4ea9" /><Relationship Type="http://schemas.openxmlformats.org/officeDocument/2006/relationships/slide" Target="/ppt/slides/slide3.xml" Id="R319f687a6e9547f2" /><Relationship Type="http://schemas.openxmlformats.org/officeDocument/2006/relationships/slide" Target="/ppt/slides/slide4.xml" Id="Rfcd0dc2b69144ae3" /><Relationship Type="http://schemas.openxmlformats.org/officeDocument/2006/relationships/slide" Target="/ppt/slides/slide5.xml" Id="R14a3251470c0448f" /><Relationship Type="http://schemas.openxmlformats.org/officeDocument/2006/relationships/slide" Target="/ppt/slides/slide6.xml" Id="R173df1f7287a4170" /><Relationship Type="http://schemas.openxmlformats.org/officeDocument/2006/relationships/slide" Target="/ppt/slides/slide7.xml" Id="R756327ef27b6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932c495d2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7c81d77864e3c" /><Relationship Type="http://schemas.openxmlformats.org/officeDocument/2006/relationships/theme" Target="/ppt/slideMasters/theme/theme1.xml" Id="Rfd1dea794b9045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7c81d7786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18a993574e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eab7f00b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44747075b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eb839fa0a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7f14c7800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f53686134e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ddc7ab38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