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434346bed947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53c856288f4715"/>
  </p:sldMasterIdLst>
  <p:sldIdLst>
    <p:sldId xmlns:r="http://schemas.openxmlformats.org/officeDocument/2006/relationships" id="256" r:id="R6f776d187a8841e7"/>
    <p:sldId xmlns:r="http://schemas.openxmlformats.org/officeDocument/2006/relationships" id="257" r:id="R27da3e715d4240ab"/>
    <p:sldId xmlns:r="http://schemas.openxmlformats.org/officeDocument/2006/relationships" id="258" r:id="Ref3f3b528f814e14"/>
    <p:sldId xmlns:r="http://schemas.openxmlformats.org/officeDocument/2006/relationships" id="259" r:id="R58eb7dbebe3345f2"/>
    <p:sldId xmlns:r="http://schemas.openxmlformats.org/officeDocument/2006/relationships" id="260" r:id="Re20e91fedb9d4efa"/>
    <p:sldId xmlns:r="http://schemas.openxmlformats.org/officeDocument/2006/relationships" id="261" r:id="R847931fc27c74e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3c856288f4715" /><Relationship Type="http://schemas.openxmlformats.org/officeDocument/2006/relationships/slide" Target="/ppt/slides/slide1.xml" Id="R6f776d187a8841e7" /><Relationship Type="http://schemas.openxmlformats.org/officeDocument/2006/relationships/slide" Target="/ppt/slides/slide2.xml" Id="R27da3e715d4240ab" /><Relationship Type="http://schemas.openxmlformats.org/officeDocument/2006/relationships/slide" Target="/ppt/slides/slide3.xml" Id="Ref3f3b528f814e14" /><Relationship Type="http://schemas.openxmlformats.org/officeDocument/2006/relationships/slide" Target="/ppt/slides/slide4.xml" Id="R58eb7dbebe3345f2" /><Relationship Type="http://schemas.openxmlformats.org/officeDocument/2006/relationships/slide" Target="/ppt/slides/slide5.xml" Id="Re20e91fedb9d4efa" /><Relationship Type="http://schemas.openxmlformats.org/officeDocument/2006/relationships/slide" Target="/ppt/slides/slide6.xml" Id="R847931fc27c74e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64a9ededf142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c9d8d86ae4946" /><Relationship Type="http://schemas.openxmlformats.org/officeDocument/2006/relationships/theme" Target="/ppt/slideMasters/theme/theme1.xml" Id="Rc34adc966e924e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ac9d8d86ae49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5ddb54ed74d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36ff67c3c43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fb8cf8fd64d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b11d743624c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6f8e631254c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fdc87651a42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TECHCHAT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TECHCHAT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142 251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236 528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