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fcc2ad031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aab43fe1e45f8"/>
  </p:sldMasterIdLst>
  <p:sldIdLst>
    <p:sldId xmlns:r="http://schemas.openxmlformats.org/officeDocument/2006/relationships" id="256" r:id="R43b9b9e436f8424b"/>
    <p:sldId xmlns:r="http://schemas.openxmlformats.org/officeDocument/2006/relationships" id="257" r:id="Rf0fa00cc56334a85"/>
    <p:sldId xmlns:r="http://schemas.openxmlformats.org/officeDocument/2006/relationships" id="258" r:id="R4b0dededc5af4d81"/>
    <p:sldId xmlns:r="http://schemas.openxmlformats.org/officeDocument/2006/relationships" id="259" r:id="R9652c716df44495b"/>
    <p:sldId xmlns:r="http://schemas.openxmlformats.org/officeDocument/2006/relationships" id="260" r:id="R5f7d061d9d86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aab43fe1e45f8" /><Relationship Type="http://schemas.openxmlformats.org/officeDocument/2006/relationships/slide" Target="/ppt/slides/slide1.xml" Id="R43b9b9e436f8424b" /><Relationship Type="http://schemas.openxmlformats.org/officeDocument/2006/relationships/slide" Target="/ppt/slides/slide2.xml" Id="Rf0fa00cc56334a85" /><Relationship Type="http://schemas.openxmlformats.org/officeDocument/2006/relationships/slide" Target="/ppt/slides/slide3.xml" Id="R4b0dededc5af4d81" /><Relationship Type="http://schemas.openxmlformats.org/officeDocument/2006/relationships/slide" Target="/ppt/slides/slide4.xml" Id="R9652c716df44495b" /><Relationship Type="http://schemas.openxmlformats.org/officeDocument/2006/relationships/slide" Target="/ppt/slides/slide5.xml" Id="R5f7d061d9d86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9080f58df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efea0fe604844" /><Relationship Type="http://schemas.openxmlformats.org/officeDocument/2006/relationships/theme" Target="/ppt/slideMasters/theme/theme1.xml" Id="R7fa3fdc31480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efea0fe60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001cc6332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f86fa1d8f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afd135984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040bac24b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3a89a3c37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LOGISTIKKBYGG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LOGISTIKKBYGG 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