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d905dab2674a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bffdd013dc46a2"/>
  </p:sldMasterIdLst>
  <p:sldIdLst>
    <p:sldId xmlns:r="http://schemas.openxmlformats.org/officeDocument/2006/relationships" id="256" r:id="Re0800ed4ecd44260"/>
    <p:sldId xmlns:r="http://schemas.openxmlformats.org/officeDocument/2006/relationships" id="257" r:id="Ra5dc49bdf7234de4"/>
    <p:sldId xmlns:r="http://schemas.openxmlformats.org/officeDocument/2006/relationships" id="258" r:id="Re849c3cda1784989"/>
    <p:sldId xmlns:r="http://schemas.openxmlformats.org/officeDocument/2006/relationships" id="259" r:id="R4a6068f5b1bb4375"/>
    <p:sldId xmlns:r="http://schemas.openxmlformats.org/officeDocument/2006/relationships" id="260" r:id="R18428540d6794e8d"/>
    <p:sldId xmlns:r="http://schemas.openxmlformats.org/officeDocument/2006/relationships" id="261" r:id="Rbb10a82c832949df"/>
    <p:sldId xmlns:r="http://schemas.openxmlformats.org/officeDocument/2006/relationships" id="262" r:id="Redc00f03d1ea4f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bffdd013dc46a2" /><Relationship Type="http://schemas.openxmlformats.org/officeDocument/2006/relationships/slide" Target="/ppt/slides/slide1.xml" Id="Re0800ed4ecd44260" /><Relationship Type="http://schemas.openxmlformats.org/officeDocument/2006/relationships/slide" Target="/ppt/slides/slide2.xml" Id="Ra5dc49bdf7234de4" /><Relationship Type="http://schemas.openxmlformats.org/officeDocument/2006/relationships/slide" Target="/ppt/slides/slide3.xml" Id="Re849c3cda1784989" /><Relationship Type="http://schemas.openxmlformats.org/officeDocument/2006/relationships/slide" Target="/ppt/slides/slide4.xml" Id="R4a6068f5b1bb4375" /><Relationship Type="http://schemas.openxmlformats.org/officeDocument/2006/relationships/slide" Target="/ppt/slides/slide5.xml" Id="R18428540d6794e8d" /><Relationship Type="http://schemas.openxmlformats.org/officeDocument/2006/relationships/slide" Target="/ppt/slides/slide6.xml" Id="Rbb10a82c832949df" /><Relationship Type="http://schemas.openxmlformats.org/officeDocument/2006/relationships/slide" Target="/ppt/slides/slide7.xml" Id="Redc00f03d1ea4f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2a1137363d4c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f4ef1c32d4df4" /><Relationship Type="http://schemas.openxmlformats.org/officeDocument/2006/relationships/theme" Target="/ppt/slideMasters/theme/theme1.xml" Id="R787b9c22ca9540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3f4ef1c32d4d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5d37f2aa314f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d6c2149974a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38d02bb134c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5f535ce3f47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2cfa418bfa48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62b229e9945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17bca644b4d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NORDIC BUSINESS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BUSINESS CONSULTING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6 023 043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21 889 425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22 624 743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SÆRVOLL ARVE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Arve Særvoll, Bolignummer H0401, Magasinparken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1423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arvesaer@online.no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987 906 421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