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5bad050c2c4f3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978d188d3fd4860"/>
  </p:sldMasterIdLst>
  <p:sldIdLst>
    <p:sldId xmlns:r="http://schemas.openxmlformats.org/officeDocument/2006/relationships" id="256" r:id="R177d7f8aa4dd43d3"/>
    <p:sldId xmlns:r="http://schemas.openxmlformats.org/officeDocument/2006/relationships" id="257" r:id="R449c799e69fb4330"/>
    <p:sldId xmlns:r="http://schemas.openxmlformats.org/officeDocument/2006/relationships" id="258" r:id="R06654ca6ddfb4222"/>
    <p:sldId xmlns:r="http://schemas.openxmlformats.org/officeDocument/2006/relationships" id="259" r:id="Rdaa2b928007e467c"/>
    <p:sldId xmlns:r="http://schemas.openxmlformats.org/officeDocument/2006/relationships" id="260" r:id="R6e721594a0c14d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78d188d3fd4860" /><Relationship Type="http://schemas.openxmlformats.org/officeDocument/2006/relationships/slide" Target="/ppt/slides/slide1.xml" Id="R177d7f8aa4dd43d3" /><Relationship Type="http://schemas.openxmlformats.org/officeDocument/2006/relationships/slide" Target="/ppt/slides/slide2.xml" Id="R449c799e69fb4330" /><Relationship Type="http://schemas.openxmlformats.org/officeDocument/2006/relationships/slide" Target="/ppt/slides/slide3.xml" Id="R06654ca6ddfb4222" /><Relationship Type="http://schemas.openxmlformats.org/officeDocument/2006/relationships/slide" Target="/ppt/slides/slide4.xml" Id="Rdaa2b928007e467c" /><Relationship Type="http://schemas.openxmlformats.org/officeDocument/2006/relationships/slide" Target="/ppt/slides/slide5.xml" Id="R6e721594a0c14d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995773d5a942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6e4f5f5a2f4fad" /><Relationship Type="http://schemas.openxmlformats.org/officeDocument/2006/relationships/theme" Target="/ppt/slideMasters/theme/theme1.xml" Id="R1e5fa843b83f4e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6e4f5f5a2f4f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15aaa882904ce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ea6b1ed6124e5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958e76f66549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46a2b8140044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9ed77f44834d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TRICO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TRICO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TRICO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TRICO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TRICO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TRICO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987 866 039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TRICO EIENDOM AS</a:t>
            </a:r>
          </a:p>
        </p:txBody>
      </p:sp>
    </p:spTree>
  </p:cSld>
  <p:clrMapOvr>
    <a:masterClrMapping xmlns:a="http://schemas.openxmlformats.org/drawingml/2006/main"/>
  </p:clrMapOvr>
</p:sld>
</file>