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859e69bdcf4c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1eeef1820c43ca"/>
  </p:sldMasterIdLst>
  <p:sldIdLst>
    <p:sldId xmlns:r="http://schemas.openxmlformats.org/officeDocument/2006/relationships" id="256" r:id="Rc7918929cb274a2f"/>
    <p:sldId xmlns:r="http://schemas.openxmlformats.org/officeDocument/2006/relationships" id="257" r:id="R3b629dd964234f47"/>
    <p:sldId xmlns:r="http://schemas.openxmlformats.org/officeDocument/2006/relationships" id="258" r:id="R60334e8e7c044124"/>
    <p:sldId xmlns:r="http://schemas.openxmlformats.org/officeDocument/2006/relationships" id="259" r:id="Rc9301129838142cb"/>
    <p:sldId xmlns:r="http://schemas.openxmlformats.org/officeDocument/2006/relationships" id="260" r:id="R7debc1f9c87d444a"/>
    <p:sldId xmlns:r="http://schemas.openxmlformats.org/officeDocument/2006/relationships" id="261" r:id="R2d4f8e5fe902492e"/>
    <p:sldId xmlns:r="http://schemas.openxmlformats.org/officeDocument/2006/relationships" id="262" r:id="Rec62aad18c774d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1eeef1820c43ca" /><Relationship Type="http://schemas.openxmlformats.org/officeDocument/2006/relationships/slide" Target="/ppt/slides/slide1.xml" Id="Rc7918929cb274a2f" /><Relationship Type="http://schemas.openxmlformats.org/officeDocument/2006/relationships/slide" Target="/ppt/slides/slide2.xml" Id="R3b629dd964234f47" /><Relationship Type="http://schemas.openxmlformats.org/officeDocument/2006/relationships/slide" Target="/ppt/slides/slide3.xml" Id="R60334e8e7c044124" /><Relationship Type="http://schemas.openxmlformats.org/officeDocument/2006/relationships/slide" Target="/ppt/slides/slide4.xml" Id="Rc9301129838142cb" /><Relationship Type="http://schemas.openxmlformats.org/officeDocument/2006/relationships/slide" Target="/ppt/slides/slide5.xml" Id="R7debc1f9c87d444a" /><Relationship Type="http://schemas.openxmlformats.org/officeDocument/2006/relationships/slide" Target="/ppt/slides/slide6.xml" Id="R2d4f8e5fe902492e" /><Relationship Type="http://schemas.openxmlformats.org/officeDocument/2006/relationships/slide" Target="/ppt/slides/slide7.xml" Id="Rec62aad18c774d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4869301a840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8a6e087c44639" /><Relationship Type="http://schemas.openxmlformats.org/officeDocument/2006/relationships/theme" Target="/ppt/slideMasters/theme/theme1.xml" Id="R5d8a735af53a48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28a6e087c446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2ef66df104d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5ddf5bd324e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d43993fd34a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e0cdd6eef40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7c76f33d24a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c5e0bfda344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226eebdbc4f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FINKON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FINKON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466 867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6 138 737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6 141 839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PALVIAINEN PAULI SIMEON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Forbregdsmyra 103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7656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987 837 748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FINKON AS</a:t>
            </a:r>
          </a:p>
        </p:txBody>
      </p:sp>
    </p:spTree>
  </p:cSld>
  <p:clrMapOvr>
    <a:masterClrMapping xmlns:a="http://schemas.openxmlformats.org/drawingml/2006/main"/>
  </p:clrMapOvr>
</p:sld>
</file>