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321f44ea844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0a8f8967d04fd3"/>
  </p:sldMasterIdLst>
  <p:sldIdLst>
    <p:sldId xmlns:r="http://schemas.openxmlformats.org/officeDocument/2006/relationships" id="256" r:id="R2a26d540d66e42c5"/>
    <p:sldId xmlns:r="http://schemas.openxmlformats.org/officeDocument/2006/relationships" id="257" r:id="Rf55c41ce1ea34763"/>
    <p:sldId xmlns:r="http://schemas.openxmlformats.org/officeDocument/2006/relationships" id="258" r:id="Rb76baa4338414758"/>
    <p:sldId xmlns:r="http://schemas.openxmlformats.org/officeDocument/2006/relationships" id="259" r:id="R3b768b79c59245ad"/>
    <p:sldId xmlns:r="http://schemas.openxmlformats.org/officeDocument/2006/relationships" id="260" r:id="Rf6196f4ee2834e8f"/>
    <p:sldId xmlns:r="http://schemas.openxmlformats.org/officeDocument/2006/relationships" id="261" r:id="Rc2c52822a97149e5"/>
    <p:sldId xmlns:r="http://schemas.openxmlformats.org/officeDocument/2006/relationships" id="262" r:id="Rcce479985ff641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a8f8967d04fd3" /><Relationship Type="http://schemas.openxmlformats.org/officeDocument/2006/relationships/slide" Target="/ppt/slides/slide1.xml" Id="R2a26d540d66e42c5" /><Relationship Type="http://schemas.openxmlformats.org/officeDocument/2006/relationships/slide" Target="/ppt/slides/slide2.xml" Id="Rf55c41ce1ea34763" /><Relationship Type="http://schemas.openxmlformats.org/officeDocument/2006/relationships/slide" Target="/ppt/slides/slide3.xml" Id="Rb76baa4338414758" /><Relationship Type="http://schemas.openxmlformats.org/officeDocument/2006/relationships/slide" Target="/ppt/slides/slide4.xml" Id="R3b768b79c59245ad" /><Relationship Type="http://schemas.openxmlformats.org/officeDocument/2006/relationships/slide" Target="/ppt/slides/slide5.xml" Id="Rf6196f4ee2834e8f" /><Relationship Type="http://schemas.openxmlformats.org/officeDocument/2006/relationships/slide" Target="/ppt/slides/slide6.xml" Id="Rc2c52822a97149e5" /><Relationship Type="http://schemas.openxmlformats.org/officeDocument/2006/relationships/slide" Target="/ppt/slides/slide7.xml" Id="Rcce479985ff641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3ad92da2c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789010fd24520" /><Relationship Type="http://schemas.openxmlformats.org/officeDocument/2006/relationships/theme" Target="/ppt/slideMasters/theme/theme1.xml" Id="R9d3d53b6256c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789010fd2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195cb8ae9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8964d5fdd4f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bfb81d032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22f01ddc0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b2edca6d742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99600da6449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0560df103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OLEDA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77 270 078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 Huser,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