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b8d03ede4141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15046c6b8c4254"/>
  </p:sldMasterIdLst>
  <p:sldIdLst>
    <p:sldId xmlns:r="http://schemas.openxmlformats.org/officeDocument/2006/relationships" id="256" r:id="R9ddc32770afe4467"/>
    <p:sldId xmlns:r="http://schemas.openxmlformats.org/officeDocument/2006/relationships" id="257" r:id="R96f0e895815d4da5"/>
    <p:sldId xmlns:r="http://schemas.openxmlformats.org/officeDocument/2006/relationships" id="258" r:id="R0d66fe4402d742b4"/>
    <p:sldId xmlns:r="http://schemas.openxmlformats.org/officeDocument/2006/relationships" id="259" r:id="Rc130953a66cf47fd"/>
    <p:sldId xmlns:r="http://schemas.openxmlformats.org/officeDocument/2006/relationships" id="260" r:id="R76247732174d47c9"/>
    <p:sldId xmlns:r="http://schemas.openxmlformats.org/officeDocument/2006/relationships" id="261" r:id="R0fa6e1e5db7147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15046c6b8c4254" /><Relationship Type="http://schemas.openxmlformats.org/officeDocument/2006/relationships/slide" Target="/ppt/slides/slide1.xml" Id="R9ddc32770afe4467" /><Relationship Type="http://schemas.openxmlformats.org/officeDocument/2006/relationships/slide" Target="/ppt/slides/slide2.xml" Id="R96f0e895815d4da5" /><Relationship Type="http://schemas.openxmlformats.org/officeDocument/2006/relationships/slide" Target="/ppt/slides/slide3.xml" Id="R0d66fe4402d742b4" /><Relationship Type="http://schemas.openxmlformats.org/officeDocument/2006/relationships/slide" Target="/ppt/slides/slide4.xml" Id="Rc130953a66cf47fd" /><Relationship Type="http://schemas.openxmlformats.org/officeDocument/2006/relationships/slide" Target="/ppt/slides/slide5.xml" Id="R76247732174d47c9" /><Relationship Type="http://schemas.openxmlformats.org/officeDocument/2006/relationships/slide" Target="/ppt/slides/slide6.xml" Id="R0fa6e1e5db7147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81a18034324e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2703ea8db4be1" /><Relationship Type="http://schemas.openxmlformats.org/officeDocument/2006/relationships/theme" Target="/ppt/slideMasters/theme/theme1.xml" Id="Rd4932743b75e4f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72703ea8db4b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860f8b5e847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882ee0d434d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264d3b5a04e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b34f4689f47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172ab266b47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479c3dc4547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BÅTSFJORD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BÅTSFJORD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1 702 892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1 075 038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1 437 565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987 741 813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