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f58c1181894c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ba04007e5a4037"/>
  </p:sldMasterIdLst>
  <p:sldIdLst>
    <p:sldId xmlns:r="http://schemas.openxmlformats.org/officeDocument/2006/relationships" id="256" r:id="R0c0c4f9684664489"/>
    <p:sldId xmlns:r="http://schemas.openxmlformats.org/officeDocument/2006/relationships" id="257" r:id="R152afe20490c467e"/>
    <p:sldId xmlns:r="http://schemas.openxmlformats.org/officeDocument/2006/relationships" id="258" r:id="R75c820b7233d43d0"/>
    <p:sldId xmlns:r="http://schemas.openxmlformats.org/officeDocument/2006/relationships" id="259" r:id="Rc634bc720cc949d0"/>
    <p:sldId xmlns:r="http://schemas.openxmlformats.org/officeDocument/2006/relationships" id="260" r:id="R0e753327e82246c2"/>
    <p:sldId xmlns:r="http://schemas.openxmlformats.org/officeDocument/2006/relationships" id="261" r:id="Rc70b621bebb946ea"/>
    <p:sldId xmlns:r="http://schemas.openxmlformats.org/officeDocument/2006/relationships" id="262" r:id="R8b6f4a68345441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ba04007e5a4037" /><Relationship Type="http://schemas.openxmlformats.org/officeDocument/2006/relationships/slide" Target="/ppt/slides/slide1.xml" Id="R0c0c4f9684664489" /><Relationship Type="http://schemas.openxmlformats.org/officeDocument/2006/relationships/slide" Target="/ppt/slides/slide2.xml" Id="R152afe20490c467e" /><Relationship Type="http://schemas.openxmlformats.org/officeDocument/2006/relationships/slide" Target="/ppt/slides/slide3.xml" Id="R75c820b7233d43d0" /><Relationship Type="http://schemas.openxmlformats.org/officeDocument/2006/relationships/slide" Target="/ppt/slides/slide4.xml" Id="Rc634bc720cc949d0" /><Relationship Type="http://schemas.openxmlformats.org/officeDocument/2006/relationships/slide" Target="/ppt/slides/slide5.xml" Id="R0e753327e82246c2" /><Relationship Type="http://schemas.openxmlformats.org/officeDocument/2006/relationships/slide" Target="/ppt/slides/slide6.xml" Id="Rc70b621bebb946ea" /><Relationship Type="http://schemas.openxmlformats.org/officeDocument/2006/relationships/slide" Target="/ppt/slides/slide7.xml" Id="R8b6f4a68345441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14ce36668948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078a834bb4ab9" /><Relationship Type="http://schemas.openxmlformats.org/officeDocument/2006/relationships/theme" Target="/ppt/slideMasters/theme/theme1.xml" Id="Rd3724231f8e349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6078a834bb4a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d27c6b80d4e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fc870704043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c7b81188845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19007df454c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72d95c08f4a4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cbbc403754c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a96e8e83bd45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BJORØY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BJORØY BYGG AS ble etablert [år] og holder til i Hardbakke.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3 153 863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−238 058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−234 050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2 630 438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3 129 495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BJORØY ELLING HARRY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 49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6924 Hardbakke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elbjoroy@broadpark.no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987 709 677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BJORØY BYGG AS</a:t>
            </a:r>
          </a:p>
        </p:txBody>
      </p:sp>
    </p:spTree>
  </p:cSld>
  <p:clrMapOvr>
    <a:masterClrMapping xmlns:a="http://schemas.openxmlformats.org/drawingml/2006/main"/>
  </p:clrMapOvr>
</p:sld>
</file>