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42eef52d7b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297ef1eb34d86"/>
  </p:sldMasterIdLst>
  <p:sldIdLst>
    <p:sldId xmlns:r="http://schemas.openxmlformats.org/officeDocument/2006/relationships" id="256" r:id="R03dac564dd7e475c"/>
    <p:sldId xmlns:r="http://schemas.openxmlformats.org/officeDocument/2006/relationships" id="257" r:id="R27dfef09aa4f487a"/>
    <p:sldId xmlns:r="http://schemas.openxmlformats.org/officeDocument/2006/relationships" id="258" r:id="R619d72912fb94dae"/>
    <p:sldId xmlns:r="http://schemas.openxmlformats.org/officeDocument/2006/relationships" id="259" r:id="Ra61718e9ecfb4d2d"/>
    <p:sldId xmlns:r="http://schemas.openxmlformats.org/officeDocument/2006/relationships" id="260" r:id="Rf027e791ee1a48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297ef1eb34d86" /><Relationship Type="http://schemas.openxmlformats.org/officeDocument/2006/relationships/slide" Target="/ppt/slides/slide1.xml" Id="R03dac564dd7e475c" /><Relationship Type="http://schemas.openxmlformats.org/officeDocument/2006/relationships/slide" Target="/ppt/slides/slide2.xml" Id="R27dfef09aa4f487a" /><Relationship Type="http://schemas.openxmlformats.org/officeDocument/2006/relationships/slide" Target="/ppt/slides/slide3.xml" Id="R619d72912fb94dae" /><Relationship Type="http://schemas.openxmlformats.org/officeDocument/2006/relationships/slide" Target="/ppt/slides/slide4.xml" Id="Ra61718e9ecfb4d2d" /><Relationship Type="http://schemas.openxmlformats.org/officeDocument/2006/relationships/slide" Target="/ppt/slides/slide5.xml" Id="Rf027e791ee1a48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27ec5444b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8e465f3604264" /><Relationship Type="http://schemas.openxmlformats.org/officeDocument/2006/relationships/theme" Target="/ppt/slideMasters/theme/theme1.xml" Id="R07300d70ce9144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b8e465f36042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282b9e0cd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f1641745848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9234e0647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5f6eeb5a049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d4249ab2d4c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FELLESFORBUNDET NORDRE NORDLAND OG SØR-TROMS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FELLESFORBUNDET NORDRE NORDLAND OG SØR-TROMS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8250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69 02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987 705 647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