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b8728235834a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a0fc1461f4462e"/>
  </p:sldMasterIdLst>
  <p:sldIdLst>
    <p:sldId xmlns:r="http://schemas.openxmlformats.org/officeDocument/2006/relationships" id="256" r:id="Rd3853887ad5a4c93"/>
    <p:sldId xmlns:r="http://schemas.openxmlformats.org/officeDocument/2006/relationships" id="257" r:id="R5da1a6850af74fd1"/>
    <p:sldId xmlns:r="http://schemas.openxmlformats.org/officeDocument/2006/relationships" id="258" r:id="Ra785df0cc4d849fa"/>
    <p:sldId xmlns:r="http://schemas.openxmlformats.org/officeDocument/2006/relationships" id="259" r:id="R96d64526cd224c59"/>
    <p:sldId xmlns:r="http://schemas.openxmlformats.org/officeDocument/2006/relationships" id="260" r:id="R3aa2ac44da1d4bd8"/>
    <p:sldId xmlns:r="http://schemas.openxmlformats.org/officeDocument/2006/relationships" id="261" r:id="R6cb78aed0d3a45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0fc1461f4462e" /><Relationship Type="http://schemas.openxmlformats.org/officeDocument/2006/relationships/slide" Target="/ppt/slides/slide1.xml" Id="Rd3853887ad5a4c93" /><Relationship Type="http://schemas.openxmlformats.org/officeDocument/2006/relationships/slide" Target="/ppt/slides/slide2.xml" Id="R5da1a6850af74fd1" /><Relationship Type="http://schemas.openxmlformats.org/officeDocument/2006/relationships/slide" Target="/ppt/slides/slide3.xml" Id="Ra785df0cc4d849fa" /><Relationship Type="http://schemas.openxmlformats.org/officeDocument/2006/relationships/slide" Target="/ppt/slides/slide4.xml" Id="R96d64526cd224c59" /><Relationship Type="http://schemas.openxmlformats.org/officeDocument/2006/relationships/slide" Target="/ppt/slides/slide5.xml" Id="R3aa2ac44da1d4bd8" /><Relationship Type="http://schemas.openxmlformats.org/officeDocument/2006/relationships/slide" Target="/ppt/slides/slide6.xml" Id="R6cb78aed0d3a45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9eda972bd40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d98e1f0e499e" /><Relationship Type="http://schemas.openxmlformats.org/officeDocument/2006/relationships/theme" Target="/ppt/slideMasters/theme/theme1.xml" Id="R13c7313621f545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ed98e1f0e49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ea1441bc745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7b96b325541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e5d1b5c9444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4c70442e941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41599fa1240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300aa9b72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