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906148887f48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ec337ede0d4e8d"/>
  </p:sldMasterIdLst>
  <p:sldIdLst>
    <p:sldId xmlns:r="http://schemas.openxmlformats.org/officeDocument/2006/relationships" id="256" r:id="Re4c81271b2db4691"/>
    <p:sldId xmlns:r="http://schemas.openxmlformats.org/officeDocument/2006/relationships" id="257" r:id="R68eba0d96398459c"/>
    <p:sldId xmlns:r="http://schemas.openxmlformats.org/officeDocument/2006/relationships" id="258" r:id="R3dff6334aad94f7c"/>
    <p:sldId xmlns:r="http://schemas.openxmlformats.org/officeDocument/2006/relationships" id="259" r:id="Rb99c09bab7ee4adf"/>
    <p:sldId xmlns:r="http://schemas.openxmlformats.org/officeDocument/2006/relationships" id="260" r:id="R342dc08f7c46402a"/>
    <p:sldId xmlns:r="http://schemas.openxmlformats.org/officeDocument/2006/relationships" id="261" r:id="Rb0587c1b9f56432b"/>
    <p:sldId xmlns:r="http://schemas.openxmlformats.org/officeDocument/2006/relationships" id="262" r:id="Ra607bcef966941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c337ede0d4e8d" /><Relationship Type="http://schemas.openxmlformats.org/officeDocument/2006/relationships/slide" Target="/ppt/slides/slide1.xml" Id="Re4c81271b2db4691" /><Relationship Type="http://schemas.openxmlformats.org/officeDocument/2006/relationships/slide" Target="/ppt/slides/slide2.xml" Id="R68eba0d96398459c" /><Relationship Type="http://schemas.openxmlformats.org/officeDocument/2006/relationships/slide" Target="/ppt/slides/slide3.xml" Id="R3dff6334aad94f7c" /><Relationship Type="http://schemas.openxmlformats.org/officeDocument/2006/relationships/slide" Target="/ppt/slides/slide4.xml" Id="Rb99c09bab7ee4adf" /><Relationship Type="http://schemas.openxmlformats.org/officeDocument/2006/relationships/slide" Target="/ppt/slides/slide5.xml" Id="R342dc08f7c46402a" /><Relationship Type="http://schemas.openxmlformats.org/officeDocument/2006/relationships/slide" Target="/ppt/slides/slide6.xml" Id="Rb0587c1b9f56432b" /><Relationship Type="http://schemas.openxmlformats.org/officeDocument/2006/relationships/slide" Target="/ppt/slides/slide7.xml" Id="Ra607bcef966941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a377036e64e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12a02138a4d06" /><Relationship Type="http://schemas.openxmlformats.org/officeDocument/2006/relationships/theme" Target="/ppt/slideMasters/theme/theme1.xml" Id="Ra6c6751f1fbc4a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d12a02138a4d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085c4310f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30956d1d145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47292c8bb49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8becde5fa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db6efa8164a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62dc723fc43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92c3514af4f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VERFTSGATA 5 MOLDE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5 MOLDE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1 937 611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24 611 013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Nøisomhed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6405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20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987 664 355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