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3ecd61fc0e40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db73c309de4966"/>
  </p:sldMasterIdLst>
  <p:sldIdLst>
    <p:sldId xmlns:r="http://schemas.openxmlformats.org/officeDocument/2006/relationships" id="256" r:id="Ra0a291dd96a54c7b"/>
    <p:sldId xmlns:r="http://schemas.openxmlformats.org/officeDocument/2006/relationships" id="257" r:id="R7e7703834b75466d"/>
    <p:sldId xmlns:r="http://schemas.openxmlformats.org/officeDocument/2006/relationships" id="258" r:id="Ra66cf5f325e44bb6"/>
    <p:sldId xmlns:r="http://schemas.openxmlformats.org/officeDocument/2006/relationships" id="259" r:id="Re3662c7e102a4427"/>
    <p:sldId xmlns:r="http://schemas.openxmlformats.org/officeDocument/2006/relationships" id="260" r:id="Rdb1a509723954f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db73c309de4966" /><Relationship Type="http://schemas.openxmlformats.org/officeDocument/2006/relationships/slide" Target="/ppt/slides/slide1.xml" Id="Ra0a291dd96a54c7b" /><Relationship Type="http://schemas.openxmlformats.org/officeDocument/2006/relationships/slide" Target="/ppt/slides/slide2.xml" Id="R7e7703834b75466d" /><Relationship Type="http://schemas.openxmlformats.org/officeDocument/2006/relationships/slide" Target="/ppt/slides/slide3.xml" Id="Ra66cf5f325e44bb6" /><Relationship Type="http://schemas.openxmlformats.org/officeDocument/2006/relationships/slide" Target="/ppt/slides/slide4.xml" Id="Re3662c7e102a4427" /><Relationship Type="http://schemas.openxmlformats.org/officeDocument/2006/relationships/slide" Target="/ppt/slides/slide5.xml" Id="Rdb1a509723954f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cb4c99c2b249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909d539364e92" /><Relationship Type="http://schemas.openxmlformats.org/officeDocument/2006/relationships/theme" Target="/ppt/slideMasters/theme/theme1.xml" Id="R7ac749adf5a145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a909d539364e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b30d3b5df42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2bf6713f04f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edd5e5ad648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513414c9a49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349a30cad4f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HQ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HQ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