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70a0cdd49f4b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4139fd899f45a8"/>
  </p:sldMasterIdLst>
  <p:sldIdLst>
    <p:sldId xmlns:r="http://schemas.openxmlformats.org/officeDocument/2006/relationships" id="256" r:id="R3cfdd1803fb14779"/>
    <p:sldId xmlns:r="http://schemas.openxmlformats.org/officeDocument/2006/relationships" id="257" r:id="R3588a082f1614a06"/>
    <p:sldId xmlns:r="http://schemas.openxmlformats.org/officeDocument/2006/relationships" id="258" r:id="R9041018b9c9e4ffd"/>
    <p:sldId xmlns:r="http://schemas.openxmlformats.org/officeDocument/2006/relationships" id="259" r:id="Ra3247654b1e64406"/>
    <p:sldId xmlns:r="http://schemas.openxmlformats.org/officeDocument/2006/relationships" id="260" r:id="Ref8a5bb232fe45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4139fd899f45a8" /><Relationship Type="http://schemas.openxmlformats.org/officeDocument/2006/relationships/slide" Target="/ppt/slides/slide1.xml" Id="R3cfdd1803fb14779" /><Relationship Type="http://schemas.openxmlformats.org/officeDocument/2006/relationships/slide" Target="/ppt/slides/slide2.xml" Id="R3588a082f1614a06" /><Relationship Type="http://schemas.openxmlformats.org/officeDocument/2006/relationships/slide" Target="/ppt/slides/slide3.xml" Id="R9041018b9c9e4ffd" /><Relationship Type="http://schemas.openxmlformats.org/officeDocument/2006/relationships/slide" Target="/ppt/slides/slide4.xml" Id="Ra3247654b1e64406" /><Relationship Type="http://schemas.openxmlformats.org/officeDocument/2006/relationships/slide" Target="/ppt/slides/slide5.xml" Id="Ref8a5bb232fe45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a3be282d964e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7ecb1e77f4e49" /><Relationship Type="http://schemas.openxmlformats.org/officeDocument/2006/relationships/theme" Target="/ppt/slideMasters/theme/theme1.xml" Id="R25c1e3518b9749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47ecb1e77f4e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f5a289a474c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b3c501e4b4f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311d081e34f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b469677b243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2f9b2ac3e43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ANTALYA TYRKISK &amp; INDONESISK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