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bb283de67a48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397ed329e24ccc"/>
  </p:sldMasterIdLst>
  <p:sldIdLst>
    <p:sldId xmlns:r="http://schemas.openxmlformats.org/officeDocument/2006/relationships" id="256" r:id="R281ae3f92ec948d1"/>
    <p:sldId xmlns:r="http://schemas.openxmlformats.org/officeDocument/2006/relationships" id="257" r:id="R628807bd21974b84"/>
    <p:sldId xmlns:r="http://schemas.openxmlformats.org/officeDocument/2006/relationships" id="258" r:id="R99d9bfac6621445e"/>
    <p:sldId xmlns:r="http://schemas.openxmlformats.org/officeDocument/2006/relationships" id="259" r:id="Rfb4831ecbedc42ec"/>
    <p:sldId xmlns:r="http://schemas.openxmlformats.org/officeDocument/2006/relationships" id="260" r:id="Reee7b273a4084bb4"/>
    <p:sldId xmlns:r="http://schemas.openxmlformats.org/officeDocument/2006/relationships" id="261" r:id="Ra094b955fa6148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397ed329e24ccc" /><Relationship Type="http://schemas.openxmlformats.org/officeDocument/2006/relationships/slide" Target="/ppt/slides/slide1.xml" Id="R281ae3f92ec948d1" /><Relationship Type="http://schemas.openxmlformats.org/officeDocument/2006/relationships/slide" Target="/ppt/slides/slide2.xml" Id="R628807bd21974b84" /><Relationship Type="http://schemas.openxmlformats.org/officeDocument/2006/relationships/slide" Target="/ppt/slides/slide3.xml" Id="R99d9bfac6621445e" /><Relationship Type="http://schemas.openxmlformats.org/officeDocument/2006/relationships/slide" Target="/ppt/slides/slide4.xml" Id="Rfb4831ecbedc42ec" /><Relationship Type="http://schemas.openxmlformats.org/officeDocument/2006/relationships/slide" Target="/ppt/slides/slide5.xml" Id="Reee7b273a4084bb4" /><Relationship Type="http://schemas.openxmlformats.org/officeDocument/2006/relationships/slide" Target="/ppt/slides/slide6.xml" Id="Ra094b955fa6148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6c18f6208141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782da794d4013" /><Relationship Type="http://schemas.openxmlformats.org/officeDocument/2006/relationships/theme" Target="/ppt/slideMasters/theme/theme1.xml" Id="Rcd8dbf13298a43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d782da794d40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e32f41af54f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784b9956645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7f52fc84e4a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a0577a07e4c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56ca297fb46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492da660f40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